
<file path=[Content_Types].xml><?xml version="1.0" encoding="utf-8"?>
<Types xmlns="http://schemas.openxmlformats.org/package/2006/content-types"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7" r:id="rId4"/>
  </p:sldMasterIdLst>
  <p:notesMasterIdLst>
    <p:notesMasterId r:id="rId23"/>
  </p:notesMasterIdLst>
  <p:handoutMasterIdLst>
    <p:handoutMasterId r:id="rId24"/>
  </p:handoutMasterIdLst>
  <p:sldIdLst>
    <p:sldId id="292" r:id="rId5"/>
    <p:sldId id="296" r:id="rId6"/>
    <p:sldId id="294" r:id="rId7"/>
    <p:sldId id="297" r:id="rId8"/>
    <p:sldId id="298" r:id="rId9"/>
    <p:sldId id="299" r:id="rId10"/>
    <p:sldId id="300" r:id="rId11"/>
    <p:sldId id="301" r:id="rId12"/>
    <p:sldId id="302" r:id="rId13"/>
    <p:sldId id="303" r:id="rId14"/>
    <p:sldId id="304" r:id="rId15"/>
    <p:sldId id="305" r:id="rId16"/>
    <p:sldId id="306" r:id="rId17"/>
    <p:sldId id="307" r:id="rId18"/>
    <p:sldId id="308" r:id="rId19"/>
    <p:sldId id="310" r:id="rId20"/>
    <p:sldId id="309" r:id="rId21"/>
    <p:sldId id="293" r:id="rId22"/>
  </p:sldIdLst>
  <p:sldSz cx="12192000" cy="6858000"/>
  <p:notesSz cx="6858000" cy="9144000"/>
  <p:defaultTextStyle>
    <a:defPPr rtl="0"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8A6AC"/>
    <a:srgbClr val="23406F"/>
    <a:srgbClr val="37A1CE"/>
    <a:srgbClr val="0C365F"/>
    <a:srgbClr val="003773"/>
    <a:srgbClr val="9DCB3A"/>
    <a:srgbClr val="EA1765"/>
    <a:srgbClr val="39A2CF"/>
    <a:srgbClr val="E98B0D"/>
    <a:srgbClr val="7A78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5472" autoAdjust="0"/>
    <p:restoredTop sz="94639" autoAdjust="0"/>
  </p:normalViewPr>
  <p:slideViewPr>
    <p:cSldViewPr snapToGrid="0">
      <p:cViewPr varScale="1">
        <p:scale>
          <a:sx n="70" d="100"/>
          <a:sy n="70" d="100"/>
        </p:scale>
        <p:origin x="48" y="38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79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165BEE2-A378-D149-8F31-3BAB12122BF9}" type="doc">
      <dgm:prSet loTypeId="urn:microsoft.com/office/officeart/2005/8/layout/hierarchy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0C77D5DA-A963-D248-B428-8045A3671CCF}">
      <dgm:prSet phldrT="[Testo]"/>
      <dgm:spPr/>
      <dgm:t>
        <a:bodyPr/>
        <a:lstStyle/>
        <a:p>
          <a:r>
            <a:rPr lang="it-IT" dirty="0"/>
            <a:t>ICA</a:t>
          </a:r>
        </a:p>
      </dgm:t>
    </dgm:pt>
    <dgm:pt modelId="{C38C8E21-AED1-5B42-B678-BEA30FABA644}" type="parTrans" cxnId="{4E89D8A9-A6B9-CA44-BC57-EDFBB6939280}">
      <dgm:prSet/>
      <dgm:spPr/>
      <dgm:t>
        <a:bodyPr/>
        <a:lstStyle/>
        <a:p>
          <a:endParaRPr lang="it-IT"/>
        </a:p>
      </dgm:t>
    </dgm:pt>
    <dgm:pt modelId="{07BA9859-4164-6A4C-9F21-8ACF24700417}" type="sibTrans" cxnId="{4E89D8A9-A6B9-CA44-BC57-EDFBB6939280}">
      <dgm:prSet/>
      <dgm:spPr/>
      <dgm:t>
        <a:bodyPr/>
        <a:lstStyle/>
        <a:p>
          <a:endParaRPr lang="it-IT"/>
        </a:p>
      </dgm:t>
    </dgm:pt>
    <dgm:pt modelId="{11AAAAA9-D412-554D-8A79-055BD1A3DA23}">
      <dgm:prSet phldrT="[Testo]"/>
      <dgm:spPr/>
      <dgm:t>
        <a:bodyPr/>
        <a:lstStyle/>
        <a:p>
          <a:r>
            <a:rPr lang="it-IT" dirty="0"/>
            <a:t>ESOGENE</a:t>
          </a:r>
        </a:p>
      </dgm:t>
    </dgm:pt>
    <dgm:pt modelId="{9780BC73-04E0-844C-B8C1-978A58F3FCD7}" type="parTrans" cxnId="{BC253F5A-B1F1-8242-9FAA-7610B3EDDDF6}">
      <dgm:prSet/>
      <dgm:spPr/>
      <dgm:t>
        <a:bodyPr/>
        <a:lstStyle/>
        <a:p>
          <a:endParaRPr lang="it-IT"/>
        </a:p>
      </dgm:t>
    </dgm:pt>
    <dgm:pt modelId="{D0823A36-DC86-F741-AA5C-30E1A10EDD2C}" type="sibTrans" cxnId="{BC253F5A-B1F1-8242-9FAA-7610B3EDDDF6}">
      <dgm:prSet/>
      <dgm:spPr/>
      <dgm:t>
        <a:bodyPr/>
        <a:lstStyle/>
        <a:p>
          <a:endParaRPr lang="it-IT"/>
        </a:p>
      </dgm:t>
    </dgm:pt>
    <dgm:pt modelId="{F32E8AD6-9511-E14A-ADD0-2FFDCDE2103C}">
      <dgm:prSet phldrT="[Testo]"/>
      <dgm:spPr/>
      <dgm:t>
        <a:bodyPr/>
        <a:lstStyle/>
        <a:p>
          <a:r>
            <a:rPr lang="it-IT" dirty="0"/>
            <a:t>CONTATTO DIRETTO</a:t>
          </a:r>
        </a:p>
      </dgm:t>
    </dgm:pt>
    <dgm:pt modelId="{52E1C0B7-7BE2-9C4F-A10E-9BE2799DC9EA}" type="parTrans" cxnId="{514E3992-9D16-3F4D-B616-B66C5E022D19}">
      <dgm:prSet/>
      <dgm:spPr/>
      <dgm:t>
        <a:bodyPr/>
        <a:lstStyle/>
        <a:p>
          <a:endParaRPr lang="it-IT"/>
        </a:p>
      </dgm:t>
    </dgm:pt>
    <dgm:pt modelId="{622BBED0-8143-4044-BA76-F681428C058C}" type="sibTrans" cxnId="{514E3992-9D16-3F4D-B616-B66C5E022D19}">
      <dgm:prSet/>
      <dgm:spPr/>
      <dgm:t>
        <a:bodyPr/>
        <a:lstStyle/>
        <a:p>
          <a:endParaRPr lang="it-IT"/>
        </a:p>
      </dgm:t>
    </dgm:pt>
    <dgm:pt modelId="{DBD86C71-FCED-3A4E-A28E-15F8E5DF5A31}">
      <dgm:prSet phldrT="[Testo]"/>
      <dgm:spPr/>
      <dgm:t>
        <a:bodyPr/>
        <a:lstStyle/>
        <a:p>
          <a:r>
            <a:rPr lang="it-IT" dirty="0"/>
            <a:t>VIA AEREA</a:t>
          </a:r>
        </a:p>
      </dgm:t>
    </dgm:pt>
    <dgm:pt modelId="{90867229-E254-D04A-B0C2-15EB65DF2F41}" type="parTrans" cxnId="{27C95EA8-9FEC-0244-B686-06265C49BC0D}">
      <dgm:prSet/>
      <dgm:spPr/>
      <dgm:t>
        <a:bodyPr/>
        <a:lstStyle/>
        <a:p>
          <a:endParaRPr lang="it-IT"/>
        </a:p>
      </dgm:t>
    </dgm:pt>
    <dgm:pt modelId="{940625D9-115B-AD47-98AA-4C2C047B44B5}" type="sibTrans" cxnId="{27C95EA8-9FEC-0244-B686-06265C49BC0D}">
      <dgm:prSet/>
      <dgm:spPr/>
      <dgm:t>
        <a:bodyPr/>
        <a:lstStyle/>
        <a:p>
          <a:endParaRPr lang="it-IT"/>
        </a:p>
      </dgm:t>
    </dgm:pt>
    <dgm:pt modelId="{5622CBD9-F43C-364D-BA21-19242BE42425}">
      <dgm:prSet phldrT="[Testo]"/>
      <dgm:spPr/>
      <dgm:t>
        <a:bodyPr/>
        <a:lstStyle/>
        <a:p>
          <a:r>
            <a:rPr lang="it-IT" dirty="0"/>
            <a:t>ENDOGENE</a:t>
          </a:r>
        </a:p>
      </dgm:t>
    </dgm:pt>
    <dgm:pt modelId="{FB1824E8-771E-E94E-9E1D-6CA789AA8DD1}" type="parTrans" cxnId="{DAE629EA-B66C-8D43-A4B3-D23FCC86C87A}">
      <dgm:prSet/>
      <dgm:spPr/>
      <dgm:t>
        <a:bodyPr/>
        <a:lstStyle/>
        <a:p>
          <a:endParaRPr lang="it-IT"/>
        </a:p>
      </dgm:t>
    </dgm:pt>
    <dgm:pt modelId="{09520873-0002-154F-8287-579D0CF3BA8F}" type="sibTrans" cxnId="{DAE629EA-B66C-8D43-A4B3-D23FCC86C87A}">
      <dgm:prSet/>
      <dgm:spPr/>
      <dgm:t>
        <a:bodyPr/>
        <a:lstStyle/>
        <a:p>
          <a:endParaRPr lang="it-IT"/>
        </a:p>
      </dgm:t>
    </dgm:pt>
    <dgm:pt modelId="{3AB66592-CC52-9E40-BC20-1D1A2BAF6EFF}">
      <dgm:prSet phldrT="[Testo]"/>
      <dgm:spPr/>
      <dgm:t>
        <a:bodyPr/>
        <a:lstStyle/>
        <a:p>
          <a:r>
            <a:rPr lang="it-IT" dirty="0"/>
            <a:t>MICROORGANISMI INTERNI</a:t>
          </a:r>
        </a:p>
      </dgm:t>
    </dgm:pt>
    <dgm:pt modelId="{F2E7D356-AA34-B34E-88A2-C15CB0A86961}" type="parTrans" cxnId="{E157B8A0-2716-EF40-AAF1-97EFB8CA4CE5}">
      <dgm:prSet/>
      <dgm:spPr/>
      <dgm:t>
        <a:bodyPr/>
        <a:lstStyle/>
        <a:p>
          <a:endParaRPr lang="it-IT"/>
        </a:p>
      </dgm:t>
    </dgm:pt>
    <dgm:pt modelId="{A8532A30-1E09-4742-969A-0D090D7BFA64}" type="sibTrans" cxnId="{E157B8A0-2716-EF40-AAF1-97EFB8CA4CE5}">
      <dgm:prSet/>
      <dgm:spPr/>
      <dgm:t>
        <a:bodyPr/>
        <a:lstStyle/>
        <a:p>
          <a:endParaRPr lang="it-IT"/>
        </a:p>
      </dgm:t>
    </dgm:pt>
    <dgm:pt modelId="{3225DA49-9A12-0B40-A8FB-74C2F9F43170}">
      <dgm:prSet/>
      <dgm:spPr/>
      <dgm:t>
        <a:bodyPr/>
        <a:lstStyle/>
        <a:p>
          <a:r>
            <a:rPr lang="it-IT" dirty="0"/>
            <a:t>VIA INDIRETTA</a:t>
          </a:r>
        </a:p>
      </dgm:t>
    </dgm:pt>
    <dgm:pt modelId="{497B2E0D-1979-0F44-BA42-4A5EF24DF384}" type="parTrans" cxnId="{3F1D1BC8-7FD3-FB41-94AE-F8C17F22FFC8}">
      <dgm:prSet/>
      <dgm:spPr/>
      <dgm:t>
        <a:bodyPr/>
        <a:lstStyle/>
        <a:p>
          <a:endParaRPr lang="it-IT"/>
        </a:p>
      </dgm:t>
    </dgm:pt>
    <dgm:pt modelId="{A6964941-1287-1844-B126-272FC8B5D7D1}" type="sibTrans" cxnId="{3F1D1BC8-7FD3-FB41-94AE-F8C17F22FFC8}">
      <dgm:prSet/>
      <dgm:spPr/>
      <dgm:t>
        <a:bodyPr/>
        <a:lstStyle/>
        <a:p>
          <a:endParaRPr lang="it-IT"/>
        </a:p>
      </dgm:t>
    </dgm:pt>
    <dgm:pt modelId="{BBD2B9EE-8071-C34C-B7C4-14DD949901C1}" type="pres">
      <dgm:prSet presAssocID="{4165BEE2-A378-D149-8F31-3BAB12122BF9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FA03EC0E-6635-8248-A154-FF414D70E040}" type="pres">
      <dgm:prSet presAssocID="{0C77D5DA-A963-D248-B428-8045A3671CCF}" presName="hierRoot1" presStyleCnt="0"/>
      <dgm:spPr/>
    </dgm:pt>
    <dgm:pt modelId="{77BB173D-2AFA-0849-8CFA-A6BB6116AF78}" type="pres">
      <dgm:prSet presAssocID="{0C77D5DA-A963-D248-B428-8045A3671CCF}" presName="composite" presStyleCnt="0"/>
      <dgm:spPr/>
    </dgm:pt>
    <dgm:pt modelId="{1EDB9311-D87E-C145-A331-86763DAC6015}" type="pres">
      <dgm:prSet presAssocID="{0C77D5DA-A963-D248-B428-8045A3671CCF}" presName="background" presStyleLbl="node0" presStyleIdx="0" presStyleCnt="1"/>
      <dgm:spPr/>
    </dgm:pt>
    <dgm:pt modelId="{2A3462EB-BBB4-5D4E-849B-B8843901FF4F}" type="pres">
      <dgm:prSet presAssocID="{0C77D5DA-A963-D248-B428-8045A3671CCF}" presName="text" presStyleLbl="fgAcc0" presStyleIdx="0" presStyleCnt="1">
        <dgm:presLayoutVars>
          <dgm:chPref val="3"/>
        </dgm:presLayoutVars>
      </dgm:prSet>
      <dgm:spPr/>
    </dgm:pt>
    <dgm:pt modelId="{3DB3D233-D8F5-3D41-B472-3C090CBAA1C1}" type="pres">
      <dgm:prSet presAssocID="{0C77D5DA-A963-D248-B428-8045A3671CCF}" presName="hierChild2" presStyleCnt="0"/>
      <dgm:spPr/>
    </dgm:pt>
    <dgm:pt modelId="{30EC232C-CAC9-3C48-8CAF-0E9CB6487ACF}" type="pres">
      <dgm:prSet presAssocID="{9780BC73-04E0-844C-B8C1-978A58F3FCD7}" presName="Name10" presStyleLbl="parChTrans1D2" presStyleIdx="0" presStyleCnt="2"/>
      <dgm:spPr/>
    </dgm:pt>
    <dgm:pt modelId="{DBF3BBBC-8357-D34E-BC8E-50D036C08541}" type="pres">
      <dgm:prSet presAssocID="{11AAAAA9-D412-554D-8A79-055BD1A3DA23}" presName="hierRoot2" presStyleCnt="0"/>
      <dgm:spPr/>
    </dgm:pt>
    <dgm:pt modelId="{BA550386-A1E1-F449-8285-1E480916D582}" type="pres">
      <dgm:prSet presAssocID="{11AAAAA9-D412-554D-8A79-055BD1A3DA23}" presName="composite2" presStyleCnt="0"/>
      <dgm:spPr/>
    </dgm:pt>
    <dgm:pt modelId="{8314157D-582C-3342-B6D4-CEF43B79F0FB}" type="pres">
      <dgm:prSet presAssocID="{11AAAAA9-D412-554D-8A79-055BD1A3DA23}" presName="background2" presStyleLbl="node2" presStyleIdx="0" presStyleCnt="2"/>
      <dgm:spPr/>
    </dgm:pt>
    <dgm:pt modelId="{F243E760-4BB8-8D42-86ED-561B5DA2DCE7}" type="pres">
      <dgm:prSet presAssocID="{11AAAAA9-D412-554D-8A79-055BD1A3DA23}" presName="text2" presStyleLbl="fgAcc2" presStyleIdx="0" presStyleCnt="2">
        <dgm:presLayoutVars>
          <dgm:chPref val="3"/>
        </dgm:presLayoutVars>
      </dgm:prSet>
      <dgm:spPr/>
    </dgm:pt>
    <dgm:pt modelId="{9FA80003-A20F-354A-A185-46B0BE2DD9A9}" type="pres">
      <dgm:prSet presAssocID="{11AAAAA9-D412-554D-8A79-055BD1A3DA23}" presName="hierChild3" presStyleCnt="0"/>
      <dgm:spPr/>
    </dgm:pt>
    <dgm:pt modelId="{6DF24EDC-9AD2-8D48-9786-52978759C969}" type="pres">
      <dgm:prSet presAssocID="{52E1C0B7-7BE2-9C4F-A10E-9BE2799DC9EA}" presName="Name17" presStyleLbl="parChTrans1D3" presStyleIdx="0" presStyleCnt="4"/>
      <dgm:spPr/>
    </dgm:pt>
    <dgm:pt modelId="{8E4C6A75-3F7E-2B41-9116-CA84FF2492F9}" type="pres">
      <dgm:prSet presAssocID="{F32E8AD6-9511-E14A-ADD0-2FFDCDE2103C}" presName="hierRoot3" presStyleCnt="0"/>
      <dgm:spPr/>
    </dgm:pt>
    <dgm:pt modelId="{B46B6890-A944-2F45-AC46-9C1ED60D78B3}" type="pres">
      <dgm:prSet presAssocID="{F32E8AD6-9511-E14A-ADD0-2FFDCDE2103C}" presName="composite3" presStyleCnt="0"/>
      <dgm:spPr/>
    </dgm:pt>
    <dgm:pt modelId="{07D6063F-7128-7B49-8E00-7348E060543C}" type="pres">
      <dgm:prSet presAssocID="{F32E8AD6-9511-E14A-ADD0-2FFDCDE2103C}" presName="background3" presStyleLbl="node3" presStyleIdx="0" presStyleCnt="4"/>
      <dgm:spPr/>
    </dgm:pt>
    <dgm:pt modelId="{D3335EC0-9AB8-F64A-8F26-B33550384603}" type="pres">
      <dgm:prSet presAssocID="{F32E8AD6-9511-E14A-ADD0-2FFDCDE2103C}" presName="text3" presStyleLbl="fgAcc3" presStyleIdx="0" presStyleCnt="4">
        <dgm:presLayoutVars>
          <dgm:chPref val="3"/>
        </dgm:presLayoutVars>
      </dgm:prSet>
      <dgm:spPr/>
    </dgm:pt>
    <dgm:pt modelId="{6E2B1799-EE7E-B740-9529-653510F750DD}" type="pres">
      <dgm:prSet presAssocID="{F32E8AD6-9511-E14A-ADD0-2FFDCDE2103C}" presName="hierChild4" presStyleCnt="0"/>
      <dgm:spPr/>
    </dgm:pt>
    <dgm:pt modelId="{42D8ECD8-23DF-3844-8BDF-5A16E9F0DFA9}" type="pres">
      <dgm:prSet presAssocID="{90867229-E254-D04A-B0C2-15EB65DF2F41}" presName="Name17" presStyleLbl="parChTrans1D3" presStyleIdx="1" presStyleCnt="4"/>
      <dgm:spPr/>
    </dgm:pt>
    <dgm:pt modelId="{CC587D93-CB87-C54F-96D7-A37A6D346D03}" type="pres">
      <dgm:prSet presAssocID="{DBD86C71-FCED-3A4E-A28E-15F8E5DF5A31}" presName="hierRoot3" presStyleCnt="0"/>
      <dgm:spPr/>
    </dgm:pt>
    <dgm:pt modelId="{174ED709-7E01-C44A-A517-7EF1E2332234}" type="pres">
      <dgm:prSet presAssocID="{DBD86C71-FCED-3A4E-A28E-15F8E5DF5A31}" presName="composite3" presStyleCnt="0"/>
      <dgm:spPr/>
    </dgm:pt>
    <dgm:pt modelId="{D524FA7A-B37E-BD49-B802-2F5935253A78}" type="pres">
      <dgm:prSet presAssocID="{DBD86C71-FCED-3A4E-A28E-15F8E5DF5A31}" presName="background3" presStyleLbl="node3" presStyleIdx="1" presStyleCnt="4"/>
      <dgm:spPr/>
    </dgm:pt>
    <dgm:pt modelId="{7B8F6F8F-B879-2C44-BE93-5DF79BFB224D}" type="pres">
      <dgm:prSet presAssocID="{DBD86C71-FCED-3A4E-A28E-15F8E5DF5A31}" presName="text3" presStyleLbl="fgAcc3" presStyleIdx="1" presStyleCnt="4">
        <dgm:presLayoutVars>
          <dgm:chPref val="3"/>
        </dgm:presLayoutVars>
      </dgm:prSet>
      <dgm:spPr/>
    </dgm:pt>
    <dgm:pt modelId="{3052EC77-59E9-5C45-8B0C-37666766B14F}" type="pres">
      <dgm:prSet presAssocID="{DBD86C71-FCED-3A4E-A28E-15F8E5DF5A31}" presName="hierChild4" presStyleCnt="0"/>
      <dgm:spPr/>
    </dgm:pt>
    <dgm:pt modelId="{855DBBBE-C918-DB42-AD09-80ECEDB080EB}" type="pres">
      <dgm:prSet presAssocID="{497B2E0D-1979-0F44-BA42-4A5EF24DF384}" presName="Name17" presStyleLbl="parChTrans1D3" presStyleIdx="2" presStyleCnt="4"/>
      <dgm:spPr/>
    </dgm:pt>
    <dgm:pt modelId="{8E42482E-CC73-0B4F-9CE5-2E26A6E67662}" type="pres">
      <dgm:prSet presAssocID="{3225DA49-9A12-0B40-A8FB-74C2F9F43170}" presName="hierRoot3" presStyleCnt="0"/>
      <dgm:spPr/>
    </dgm:pt>
    <dgm:pt modelId="{A47D61C6-B171-EC4E-B430-0A2092E4FB9C}" type="pres">
      <dgm:prSet presAssocID="{3225DA49-9A12-0B40-A8FB-74C2F9F43170}" presName="composite3" presStyleCnt="0"/>
      <dgm:spPr/>
    </dgm:pt>
    <dgm:pt modelId="{738157A6-9D12-A146-8F98-08463357A61C}" type="pres">
      <dgm:prSet presAssocID="{3225DA49-9A12-0B40-A8FB-74C2F9F43170}" presName="background3" presStyleLbl="node3" presStyleIdx="2" presStyleCnt="4"/>
      <dgm:spPr/>
    </dgm:pt>
    <dgm:pt modelId="{EDE2BA62-D034-E344-A0CC-19DF7994C693}" type="pres">
      <dgm:prSet presAssocID="{3225DA49-9A12-0B40-A8FB-74C2F9F43170}" presName="text3" presStyleLbl="fgAcc3" presStyleIdx="2" presStyleCnt="4">
        <dgm:presLayoutVars>
          <dgm:chPref val="3"/>
        </dgm:presLayoutVars>
      </dgm:prSet>
      <dgm:spPr/>
    </dgm:pt>
    <dgm:pt modelId="{67F0D6A1-ED71-AF45-8DC6-8A2026093150}" type="pres">
      <dgm:prSet presAssocID="{3225DA49-9A12-0B40-A8FB-74C2F9F43170}" presName="hierChild4" presStyleCnt="0"/>
      <dgm:spPr/>
    </dgm:pt>
    <dgm:pt modelId="{E0145FD3-FFB2-0441-9E28-9784AD90CD48}" type="pres">
      <dgm:prSet presAssocID="{FB1824E8-771E-E94E-9E1D-6CA789AA8DD1}" presName="Name10" presStyleLbl="parChTrans1D2" presStyleIdx="1" presStyleCnt="2"/>
      <dgm:spPr/>
    </dgm:pt>
    <dgm:pt modelId="{FE7371D5-C7CF-7240-B2E5-D528A0AC8411}" type="pres">
      <dgm:prSet presAssocID="{5622CBD9-F43C-364D-BA21-19242BE42425}" presName="hierRoot2" presStyleCnt="0"/>
      <dgm:spPr/>
    </dgm:pt>
    <dgm:pt modelId="{3F0E009B-C916-264F-83EA-8F90A418535C}" type="pres">
      <dgm:prSet presAssocID="{5622CBD9-F43C-364D-BA21-19242BE42425}" presName="composite2" presStyleCnt="0"/>
      <dgm:spPr/>
    </dgm:pt>
    <dgm:pt modelId="{9376DEC2-666B-0B48-AD20-6B1DC6AB8362}" type="pres">
      <dgm:prSet presAssocID="{5622CBD9-F43C-364D-BA21-19242BE42425}" presName="background2" presStyleLbl="node2" presStyleIdx="1" presStyleCnt="2"/>
      <dgm:spPr/>
    </dgm:pt>
    <dgm:pt modelId="{FED1DD2C-FF78-DA4A-9059-6A22A04F2B07}" type="pres">
      <dgm:prSet presAssocID="{5622CBD9-F43C-364D-BA21-19242BE42425}" presName="text2" presStyleLbl="fgAcc2" presStyleIdx="1" presStyleCnt="2">
        <dgm:presLayoutVars>
          <dgm:chPref val="3"/>
        </dgm:presLayoutVars>
      </dgm:prSet>
      <dgm:spPr/>
    </dgm:pt>
    <dgm:pt modelId="{71ACFC20-4602-6A4A-BDFE-867FAC70BFBB}" type="pres">
      <dgm:prSet presAssocID="{5622CBD9-F43C-364D-BA21-19242BE42425}" presName="hierChild3" presStyleCnt="0"/>
      <dgm:spPr/>
    </dgm:pt>
    <dgm:pt modelId="{556AF6F8-2C4B-EA45-82D5-0919E75FC7BC}" type="pres">
      <dgm:prSet presAssocID="{F2E7D356-AA34-B34E-88A2-C15CB0A86961}" presName="Name17" presStyleLbl="parChTrans1D3" presStyleIdx="3" presStyleCnt="4"/>
      <dgm:spPr/>
    </dgm:pt>
    <dgm:pt modelId="{22008E36-BD47-2547-957A-759ADD3BAFF8}" type="pres">
      <dgm:prSet presAssocID="{3AB66592-CC52-9E40-BC20-1D1A2BAF6EFF}" presName="hierRoot3" presStyleCnt="0"/>
      <dgm:spPr/>
    </dgm:pt>
    <dgm:pt modelId="{AFBAD406-E315-ED4F-9B2A-F4FAB9E1EC25}" type="pres">
      <dgm:prSet presAssocID="{3AB66592-CC52-9E40-BC20-1D1A2BAF6EFF}" presName="composite3" presStyleCnt="0"/>
      <dgm:spPr/>
    </dgm:pt>
    <dgm:pt modelId="{9C53318C-4553-6B44-821F-BB029037123E}" type="pres">
      <dgm:prSet presAssocID="{3AB66592-CC52-9E40-BC20-1D1A2BAF6EFF}" presName="background3" presStyleLbl="node3" presStyleIdx="3" presStyleCnt="4"/>
      <dgm:spPr/>
    </dgm:pt>
    <dgm:pt modelId="{A703F93E-0896-4A4E-BCCF-ABD7798D6278}" type="pres">
      <dgm:prSet presAssocID="{3AB66592-CC52-9E40-BC20-1D1A2BAF6EFF}" presName="text3" presStyleLbl="fgAcc3" presStyleIdx="3" presStyleCnt="4">
        <dgm:presLayoutVars>
          <dgm:chPref val="3"/>
        </dgm:presLayoutVars>
      </dgm:prSet>
      <dgm:spPr/>
    </dgm:pt>
    <dgm:pt modelId="{12ABD839-85D0-1D4D-A84D-2FED17E2C187}" type="pres">
      <dgm:prSet presAssocID="{3AB66592-CC52-9E40-BC20-1D1A2BAF6EFF}" presName="hierChild4" presStyleCnt="0"/>
      <dgm:spPr/>
    </dgm:pt>
  </dgm:ptLst>
  <dgm:cxnLst>
    <dgm:cxn modelId="{9E2A4917-5009-A64F-BE34-4CBF1C042819}" type="presOf" srcId="{11AAAAA9-D412-554D-8A79-055BD1A3DA23}" destId="{F243E760-4BB8-8D42-86ED-561B5DA2DCE7}" srcOrd="0" destOrd="0" presId="urn:microsoft.com/office/officeart/2005/8/layout/hierarchy1"/>
    <dgm:cxn modelId="{C4068D20-A46C-F24B-8D7B-1A2653BB9BAD}" type="presOf" srcId="{DBD86C71-FCED-3A4E-A28E-15F8E5DF5A31}" destId="{7B8F6F8F-B879-2C44-BE93-5DF79BFB224D}" srcOrd="0" destOrd="0" presId="urn:microsoft.com/office/officeart/2005/8/layout/hierarchy1"/>
    <dgm:cxn modelId="{799DB327-0DFA-B048-A502-BD91D9B76E33}" type="presOf" srcId="{4165BEE2-A378-D149-8F31-3BAB12122BF9}" destId="{BBD2B9EE-8071-C34C-B7C4-14DD949901C1}" srcOrd="0" destOrd="0" presId="urn:microsoft.com/office/officeart/2005/8/layout/hierarchy1"/>
    <dgm:cxn modelId="{D5803335-EB9B-3C43-9C55-68950D6FB6B3}" type="presOf" srcId="{9780BC73-04E0-844C-B8C1-978A58F3FCD7}" destId="{30EC232C-CAC9-3C48-8CAF-0E9CB6487ACF}" srcOrd="0" destOrd="0" presId="urn:microsoft.com/office/officeart/2005/8/layout/hierarchy1"/>
    <dgm:cxn modelId="{866FCF62-102A-EA43-80A1-F112E7AD0DBA}" type="presOf" srcId="{90867229-E254-D04A-B0C2-15EB65DF2F41}" destId="{42D8ECD8-23DF-3844-8BDF-5A16E9F0DFA9}" srcOrd="0" destOrd="0" presId="urn:microsoft.com/office/officeart/2005/8/layout/hierarchy1"/>
    <dgm:cxn modelId="{12F27663-EA72-0542-923C-CBC1E9FA8D91}" type="presOf" srcId="{3225DA49-9A12-0B40-A8FB-74C2F9F43170}" destId="{EDE2BA62-D034-E344-A0CC-19DF7994C693}" srcOrd="0" destOrd="0" presId="urn:microsoft.com/office/officeart/2005/8/layout/hierarchy1"/>
    <dgm:cxn modelId="{93B1B248-CCDB-CB42-85D4-F07E9D15D0E8}" type="presOf" srcId="{0C77D5DA-A963-D248-B428-8045A3671CCF}" destId="{2A3462EB-BBB4-5D4E-849B-B8843901FF4F}" srcOrd="0" destOrd="0" presId="urn:microsoft.com/office/officeart/2005/8/layout/hierarchy1"/>
    <dgm:cxn modelId="{7ACE0054-16B7-2E4F-9CCD-0E04508E83AA}" type="presOf" srcId="{497B2E0D-1979-0F44-BA42-4A5EF24DF384}" destId="{855DBBBE-C918-DB42-AD09-80ECEDB080EB}" srcOrd="0" destOrd="0" presId="urn:microsoft.com/office/officeart/2005/8/layout/hierarchy1"/>
    <dgm:cxn modelId="{D43EB157-A034-1C46-A323-40C2A5AA2E03}" type="presOf" srcId="{3AB66592-CC52-9E40-BC20-1D1A2BAF6EFF}" destId="{A703F93E-0896-4A4E-BCCF-ABD7798D6278}" srcOrd="0" destOrd="0" presId="urn:microsoft.com/office/officeart/2005/8/layout/hierarchy1"/>
    <dgm:cxn modelId="{BC253F5A-B1F1-8242-9FAA-7610B3EDDDF6}" srcId="{0C77D5DA-A963-D248-B428-8045A3671CCF}" destId="{11AAAAA9-D412-554D-8A79-055BD1A3DA23}" srcOrd="0" destOrd="0" parTransId="{9780BC73-04E0-844C-B8C1-978A58F3FCD7}" sibTransId="{D0823A36-DC86-F741-AA5C-30E1A10EDD2C}"/>
    <dgm:cxn modelId="{703E4F8F-882F-404C-8EEE-F384AEBBC698}" type="presOf" srcId="{5622CBD9-F43C-364D-BA21-19242BE42425}" destId="{FED1DD2C-FF78-DA4A-9059-6A22A04F2B07}" srcOrd="0" destOrd="0" presId="urn:microsoft.com/office/officeart/2005/8/layout/hierarchy1"/>
    <dgm:cxn modelId="{514E3992-9D16-3F4D-B616-B66C5E022D19}" srcId="{11AAAAA9-D412-554D-8A79-055BD1A3DA23}" destId="{F32E8AD6-9511-E14A-ADD0-2FFDCDE2103C}" srcOrd="0" destOrd="0" parTransId="{52E1C0B7-7BE2-9C4F-A10E-9BE2799DC9EA}" sibTransId="{622BBED0-8143-4044-BA76-F681428C058C}"/>
    <dgm:cxn modelId="{E157B8A0-2716-EF40-AAF1-97EFB8CA4CE5}" srcId="{5622CBD9-F43C-364D-BA21-19242BE42425}" destId="{3AB66592-CC52-9E40-BC20-1D1A2BAF6EFF}" srcOrd="0" destOrd="0" parTransId="{F2E7D356-AA34-B34E-88A2-C15CB0A86961}" sibTransId="{A8532A30-1E09-4742-969A-0D090D7BFA64}"/>
    <dgm:cxn modelId="{27C95EA8-9FEC-0244-B686-06265C49BC0D}" srcId="{11AAAAA9-D412-554D-8A79-055BD1A3DA23}" destId="{DBD86C71-FCED-3A4E-A28E-15F8E5DF5A31}" srcOrd="1" destOrd="0" parTransId="{90867229-E254-D04A-B0C2-15EB65DF2F41}" sibTransId="{940625D9-115B-AD47-98AA-4C2C047B44B5}"/>
    <dgm:cxn modelId="{4E89D8A9-A6B9-CA44-BC57-EDFBB6939280}" srcId="{4165BEE2-A378-D149-8F31-3BAB12122BF9}" destId="{0C77D5DA-A963-D248-B428-8045A3671CCF}" srcOrd="0" destOrd="0" parTransId="{C38C8E21-AED1-5B42-B678-BEA30FABA644}" sibTransId="{07BA9859-4164-6A4C-9F21-8ACF24700417}"/>
    <dgm:cxn modelId="{F11440BA-CDA6-F444-A387-D5B135DC459F}" type="presOf" srcId="{F2E7D356-AA34-B34E-88A2-C15CB0A86961}" destId="{556AF6F8-2C4B-EA45-82D5-0919E75FC7BC}" srcOrd="0" destOrd="0" presId="urn:microsoft.com/office/officeart/2005/8/layout/hierarchy1"/>
    <dgm:cxn modelId="{0CEF52C7-B6AB-A449-BFA3-8C6FBCD39CB0}" type="presOf" srcId="{F32E8AD6-9511-E14A-ADD0-2FFDCDE2103C}" destId="{D3335EC0-9AB8-F64A-8F26-B33550384603}" srcOrd="0" destOrd="0" presId="urn:microsoft.com/office/officeart/2005/8/layout/hierarchy1"/>
    <dgm:cxn modelId="{3F1D1BC8-7FD3-FB41-94AE-F8C17F22FFC8}" srcId="{11AAAAA9-D412-554D-8A79-055BD1A3DA23}" destId="{3225DA49-9A12-0B40-A8FB-74C2F9F43170}" srcOrd="2" destOrd="0" parTransId="{497B2E0D-1979-0F44-BA42-4A5EF24DF384}" sibTransId="{A6964941-1287-1844-B126-272FC8B5D7D1}"/>
    <dgm:cxn modelId="{6B547BC9-4D4A-7F4B-9C12-02AA715B3955}" type="presOf" srcId="{52E1C0B7-7BE2-9C4F-A10E-9BE2799DC9EA}" destId="{6DF24EDC-9AD2-8D48-9786-52978759C969}" srcOrd="0" destOrd="0" presId="urn:microsoft.com/office/officeart/2005/8/layout/hierarchy1"/>
    <dgm:cxn modelId="{DAE629EA-B66C-8D43-A4B3-D23FCC86C87A}" srcId="{0C77D5DA-A963-D248-B428-8045A3671CCF}" destId="{5622CBD9-F43C-364D-BA21-19242BE42425}" srcOrd="1" destOrd="0" parTransId="{FB1824E8-771E-E94E-9E1D-6CA789AA8DD1}" sibTransId="{09520873-0002-154F-8287-579D0CF3BA8F}"/>
    <dgm:cxn modelId="{510E05EF-097B-AF48-BDFC-39DF71864622}" type="presOf" srcId="{FB1824E8-771E-E94E-9E1D-6CA789AA8DD1}" destId="{E0145FD3-FFB2-0441-9E28-9784AD90CD48}" srcOrd="0" destOrd="0" presId="urn:microsoft.com/office/officeart/2005/8/layout/hierarchy1"/>
    <dgm:cxn modelId="{22AD8766-3B7A-074B-948A-EA55689B4DFD}" type="presParOf" srcId="{BBD2B9EE-8071-C34C-B7C4-14DD949901C1}" destId="{FA03EC0E-6635-8248-A154-FF414D70E040}" srcOrd="0" destOrd="0" presId="urn:microsoft.com/office/officeart/2005/8/layout/hierarchy1"/>
    <dgm:cxn modelId="{C7238F6B-34F4-A044-B2EE-2D1668ABF4A7}" type="presParOf" srcId="{FA03EC0E-6635-8248-A154-FF414D70E040}" destId="{77BB173D-2AFA-0849-8CFA-A6BB6116AF78}" srcOrd="0" destOrd="0" presId="urn:microsoft.com/office/officeart/2005/8/layout/hierarchy1"/>
    <dgm:cxn modelId="{ED7361EF-B791-6E42-BBA8-0A7FB508B8D8}" type="presParOf" srcId="{77BB173D-2AFA-0849-8CFA-A6BB6116AF78}" destId="{1EDB9311-D87E-C145-A331-86763DAC6015}" srcOrd="0" destOrd="0" presId="urn:microsoft.com/office/officeart/2005/8/layout/hierarchy1"/>
    <dgm:cxn modelId="{E13D9DC9-B3BE-FC49-A010-0F50CC7F6F2B}" type="presParOf" srcId="{77BB173D-2AFA-0849-8CFA-A6BB6116AF78}" destId="{2A3462EB-BBB4-5D4E-849B-B8843901FF4F}" srcOrd="1" destOrd="0" presId="urn:microsoft.com/office/officeart/2005/8/layout/hierarchy1"/>
    <dgm:cxn modelId="{7F6CAFD2-2C44-C94C-A9AF-C19A7C2615D2}" type="presParOf" srcId="{FA03EC0E-6635-8248-A154-FF414D70E040}" destId="{3DB3D233-D8F5-3D41-B472-3C090CBAA1C1}" srcOrd="1" destOrd="0" presId="urn:microsoft.com/office/officeart/2005/8/layout/hierarchy1"/>
    <dgm:cxn modelId="{0DBA1746-5369-4C40-9C6E-42D98E2D15FD}" type="presParOf" srcId="{3DB3D233-D8F5-3D41-B472-3C090CBAA1C1}" destId="{30EC232C-CAC9-3C48-8CAF-0E9CB6487ACF}" srcOrd="0" destOrd="0" presId="urn:microsoft.com/office/officeart/2005/8/layout/hierarchy1"/>
    <dgm:cxn modelId="{E3CC5D26-6600-FB45-9DED-798AA9FE99A4}" type="presParOf" srcId="{3DB3D233-D8F5-3D41-B472-3C090CBAA1C1}" destId="{DBF3BBBC-8357-D34E-BC8E-50D036C08541}" srcOrd="1" destOrd="0" presId="urn:microsoft.com/office/officeart/2005/8/layout/hierarchy1"/>
    <dgm:cxn modelId="{4448BCFC-3059-9948-B0BA-6BB1AE998D97}" type="presParOf" srcId="{DBF3BBBC-8357-D34E-BC8E-50D036C08541}" destId="{BA550386-A1E1-F449-8285-1E480916D582}" srcOrd="0" destOrd="0" presId="urn:microsoft.com/office/officeart/2005/8/layout/hierarchy1"/>
    <dgm:cxn modelId="{757E2858-B1F2-4540-8744-EF1CE87E8FE9}" type="presParOf" srcId="{BA550386-A1E1-F449-8285-1E480916D582}" destId="{8314157D-582C-3342-B6D4-CEF43B79F0FB}" srcOrd="0" destOrd="0" presId="urn:microsoft.com/office/officeart/2005/8/layout/hierarchy1"/>
    <dgm:cxn modelId="{A2213AF8-F0D3-484C-92C8-23DDBDD1C9C5}" type="presParOf" srcId="{BA550386-A1E1-F449-8285-1E480916D582}" destId="{F243E760-4BB8-8D42-86ED-561B5DA2DCE7}" srcOrd="1" destOrd="0" presId="urn:microsoft.com/office/officeart/2005/8/layout/hierarchy1"/>
    <dgm:cxn modelId="{441158EC-89E4-3D4E-A786-1F3603951344}" type="presParOf" srcId="{DBF3BBBC-8357-D34E-BC8E-50D036C08541}" destId="{9FA80003-A20F-354A-A185-46B0BE2DD9A9}" srcOrd="1" destOrd="0" presId="urn:microsoft.com/office/officeart/2005/8/layout/hierarchy1"/>
    <dgm:cxn modelId="{B6F32F7B-F627-3F47-899F-468405B676D9}" type="presParOf" srcId="{9FA80003-A20F-354A-A185-46B0BE2DD9A9}" destId="{6DF24EDC-9AD2-8D48-9786-52978759C969}" srcOrd="0" destOrd="0" presId="urn:microsoft.com/office/officeart/2005/8/layout/hierarchy1"/>
    <dgm:cxn modelId="{9AEEE5BD-4A70-0A44-A812-3E4B19CEB60A}" type="presParOf" srcId="{9FA80003-A20F-354A-A185-46B0BE2DD9A9}" destId="{8E4C6A75-3F7E-2B41-9116-CA84FF2492F9}" srcOrd="1" destOrd="0" presId="urn:microsoft.com/office/officeart/2005/8/layout/hierarchy1"/>
    <dgm:cxn modelId="{2B68393C-3EDB-6F4B-BFE3-18DDD43A702A}" type="presParOf" srcId="{8E4C6A75-3F7E-2B41-9116-CA84FF2492F9}" destId="{B46B6890-A944-2F45-AC46-9C1ED60D78B3}" srcOrd="0" destOrd="0" presId="urn:microsoft.com/office/officeart/2005/8/layout/hierarchy1"/>
    <dgm:cxn modelId="{8067CF7D-7771-0545-A38F-5D70E9CF938F}" type="presParOf" srcId="{B46B6890-A944-2F45-AC46-9C1ED60D78B3}" destId="{07D6063F-7128-7B49-8E00-7348E060543C}" srcOrd="0" destOrd="0" presId="urn:microsoft.com/office/officeart/2005/8/layout/hierarchy1"/>
    <dgm:cxn modelId="{B8252DB7-43B3-E649-B225-00B63057F717}" type="presParOf" srcId="{B46B6890-A944-2F45-AC46-9C1ED60D78B3}" destId="{D3335EC0-9AB8-F64A-8F26-B33550384603}" srcOrd="1" destOrd="0" presId="urn:microsoft.com/office/officeart/2005/8/layout/hierarchy1"/>
    <dgm:cxn modelId="{26928762-D3E4-0B4E-BCD7-21FAF24C1754}" type="presParOf" srcId="{8E4C6A75-3F7E-2B41-9116-CA84FF2492F9}" destId="{6E2B1799-EE7E-B740-9529-653510F750DD}" srcOrd="1" destOrd="0" presId="urn:microsoft.com/office/officeart/2005/8/layout/hierarchy1"/>
    <dgm:cxn modelId="{115F4B7C-C205-1240-A6F5-EB603D3AF10A}" type="presParOf" srcId="{9FA80003-A20F-354A-A185-46B0BE2DD9A9}" destId="{42D8ECD8-23DF-3844-8BDF-5A16E9F0DFA9}" srcOrd="2" destOrd="0" presId="urn:microsoft.com/office/officeart/2005/8/layout/hierarchy1"/>
    <dgm:cxn modelId="{9B15E789-D058-4146-969E-75505D0EEE08}" type="presParOf" srcId="{9FA80003-A20F-354A-A185-46B0BE2DD9A9}" destId="{CC587D93-CB87-C54F-96D7-A37A6D346D03}" srcOrd="3" destOrd="0" presId="urn:microsoft.com/office/officeart/2005/8/layout/hierarchy1"/>
    <dgm:cxn modelId="{4DF2B57F-48CB-C345-B43B-AA5E28DB3A0D}" type="presParOf" srcId="{CC587D93-CB87-C54F-96D7-A37A6D346D03}" destId="{174ED709-7E01-C44A-A517-7EF1E2332234}" srcOrd="0" destOrd="0" presId="urn:microsoft.com/office/officeart/2005/8/layout/hierarchy1"/>
    <dgm:cxn modelId="{C77FB39F-32A3-064C-8408-CB2B552415C8}" type="presParOf" srcId="{174ED709-7E01-C44A-A517-7EF1E2332234}" destId="{D524FA7A-B37E-BD49-B802-2F5935253A78}" srcOrd="0" destOrd="0" presId="urn:microsoft.com/office/officeart/2005/8/layout/hierarchy1"/>
    <dgm:cxn modelId="{A71F2266-CD7A-814A-8AF0-A04CC575F09B}" type="presParOf" srcId="{174ED709-7E01-C44A-A517-7EF1E2332234}" destId="{7B8F6F8F-B879-2C44-BE93-5DF79BFB224D}" srcOrd="1" destOrd="0" presId="urn:microsoft.com/office/officeart/2005/8/layout/hierarchy1"/>
    <dgm:cxn modelId="{4761E1F7-2631-A542-B09D-31A29A9A6725}" type="presParOf" srcId="{CC587D93-CB87-C54F-96D7-A37A6D346D03}" destId="{3052EC77-59E9-5C45-8B0C-37666766B14F}" srcOrd="1" destOrd="0" presId="urn:microsoft.com/office/officeart/2005/8/layout/hierarchy1"/>
    <dgm:cxn modelId="{A8B6989C-B761-F44E-8A07-0E5755ED7574}" type="presParOf" srcId="{9FA80003-A20F-354A-A185-46B0BE2DD9A9}" destId="{855DBBBE-C918-DB42-AD09-80ECEDB080EB}" srcOrd="4" destOrd="0" presId="urn:microsoft.com/office/officeart/2005/8/layout/hierarchy1"/>
    <dgm:cxn modelId="{00139211-BDA0-4C48-9F26-AE102818819E}" type="presParOf" srcId="{9FA80003-A20F-354A-A185-46B0BE2DD9A9}" destId="{8E42482E-CC73-0B4F-9CE5-2E26A6E67662}" srcOrd="5" destOrd="0" presId="urn:microsoft.com/office/officeart/2005/8/layout/hierarchy1"/>
    <dgm:cxn modelId="{98640FFB-6D45-FA48-9CAA-C4EF31F7F705}" type="presParOf" srcId="{8E42482E-CC73-0B4F-9CE5-2E26A6E67662}" destId="{A47D61C6-B171-EC4E-B430-0A2092E4FB9C}" srcOrd="0" destOrd="0" presId="urn:microsoft.com/office/officeart/2005/8/layout/hierarchy1"/>
    <dgm:cxn modelId="{F0BB49A1-AC5D-A848-A308-AB46684771B4}" type="presParOf" srcId="{A47D61C6-B171-EC4E-B430-0A2092E4FB9C}" destId="{738157A6-9D12-A146-8F98-08463357A61C}" srcOrd="0" destOrd="0" presId="urn:microsoft.com/office/officeart/2005/8/layout/hierarchy1"/>
    <dgm:cxn modelId="{2862DFC5-69FC-EB46-AFE4-8AD3FE7E7FF1}" type="presParOf" srcId="{A47D61C6-B171-EC4E-B430-0A2092E4FB9C}" destId="{EDE2BA62-D034-E344-A0CC-19DF7994C693}" srcOrd="1" destOrd="0" presId="urn:microsoft.com/office/officeart/2005/8/layout/hierarchy1"/>
    <dgm:cxn modelId="{28EF32AC-E02C-7244-8974-414B2EF24FD2}" type="presParOf" srcId="{8E42482E-CC73-0B4F-9CE5-2E26A6E67662}" destId="{67F0D6A1-ED71-AF45-8DC6-8A2026093150}" srcOrd="1" destOrd="0" presId="urn:microsoft.com/office/officeart/2005/8/layout/hierarchy1"/>
    <dgm:cxn modelId="{3B82E738-E933-504D-9E16-6FE54349E1D9}" type="presParOf" srcId="{3DB3D233-D8F5-3D41-B472-3C090CBAA1C1}" destId="{E0145FD3-FFB2-0441-9E28-9784AD90CD48}" srcOrd="2" destOrd="0" presId="urn:microsoft.com/office/officeart/2005/8/layout/hierarchy1"/>
    <dgm:cxn modelId="{9F161DCC-9D20-7340-9920-BBB377D68B0C}" type="presParOf" srcId="{3DB3D233-D8F5-3D41-B472-3C090CBAA1C1}" destId="{FE7371D5-C7CF-7240-B2E5-D528A0AC8411}" srcOrd="3" destOrd="0" presId="urn:microsoft.com/office/officeart/2005/8/layout/hierarchy1"/>
    <dgm:cxn modelId="{3F6892A4-5368-E048-83D4-1ECD2F7FB2D4}" type="presParOf" srcId="{FE7371D5-C7CF-7240-B2E5-D528A0AC8411}" destId="{3F0E009B-C916-264F-83EA-8F90A418535C}" srcOrd="0" destOrd="0" presId="urn:microsoft.com/office/officeart/2005/8/layout/hierarchy1"/>
    <dgm:cxn modelId="{EDDF4AA7-C51B-7B48-A883-0086F52082E2}" type="presParOf" srcId="{3F0E009B-C916-264F-83EA-8F90A418535C}" destId="{9376DEC2-666B-0B48-AD20-6B1DC6AB8362}" srcOrd="0" destOrd="0" presId="urn:microsoft.com/office/officeart/2005/8/layout/hierarchy1"/>
    <dgm:cxn modelId="{66F60360-E757-0041-9F4D-C1D0F267EE0E}" type="presParOf" srcId="{3F0E009B-C916-264F-83EA-8F90A418535C}" destId="{FED1DD2C-FF78-DA4A-9059-6A22A04F2B07}" srcOrd="1" destOrd="0" presId="urn:microsoft.com/office/officeart/2005/8/layout/hierarchy1"/>
    <dgm:cxn modelId="{5E848F9B-2DDD-7A44-A2EF-59D28D6A000C}" type="presParOf" srcId="{FE7371D5-C7CF-7240-B2E5-D528A0AC8411}" destId="{71ACFC20-4602-6A4A-BDFE-867FAC70BFBB}" srcOrd="1" destOrd="0" presId="urn:microsoft.com/office/officeart/2005/8/layout/hierarchy1"/>
    <dgm:cxn modelId="{0AA263D2-A5E7-5647-A1F6-674F53971C61}" type="presParOf" srcId="{71ACFC20-4602-6A4A-BDFE-867FAC70BFBB}" destId="{556AF6F8-2C4B-EA45-82D5-0919E75FC7BC}" srcOrd="0" destOrd="0" presId="urn:microsoft.com/office/officeart/2005/8/layout/hierarchy1"/>
    <dgm:cxn modelId="{1937A763-EA1B-FD47-8DC4-24EACF2BD931}" type="presParOf" srcId="{71ACFC20-4602-6A4A-BDFE-867FAC70BFBB}" destId="{22008E36-BD47-2547-957A-759ADD3BAFF8}" srcOrd="1" destOrd="0" presId="urn:microsoft.com/office/officeart/2005/8/layout/hierarchy1"/>
    <dgm:cxn modelId="{03640083-89E1-6D43-9DD3-D3BE2A4669F9}" type="presParOf" srcId="{22008E36-BD47-2547-957A-759ADD3BAFF8}" destId="{AFBAD406-E315-ED4F-9B2A-F4FAB9E1EC25}" srcOrd="0" destOrd="0" presId="urn:microsoft.com/office/officeart/2005/8/layout/hierarchy1"/>
    <dgm:cxn modelId="{184C3DBF-1377-B040-86BF-BBD661100AE3}" type="presParOf" srcId="{AFBAD406-E315-ED4F-9B2A-F4FAB9E1EC25}" destId="{9C53318C-4553-6B44-821F-BB029037123E}" srcOrd="0" destOrd="0" presId="urn:microsoft.com/office/officeart/2005/8/layout/hierarchy1"/>
    <dgm:cxn modelId="{39FA6807-931C-E849-8FD5-5D1D2F232289}" type="presParOf" srcId="{AFBAD406-E315-ED4F-9B2A-F4FAB9E1EC25}" destId="{A703F93E-0896-4A4E-BCCF-ABD7798D6278}" srcOrd="1" destOrd="0" presId="urn:microsoft.com/office/officeart/2005/8/layout/hierarchy1"/>
    <dgm:cxn modelId="{D48F61DF-02FC-2544-AE9D-C955E4B8033D}" type="presParOf" srcId="{22008E36-BD47-2547-957A-759ADD3BAFF8}" destId="{12ABD839-85D0-1D4D-A84D-2FED17E2C187}" srcOrd="1" destOrd="0" presId="urn:microsoft.com/office/officeart/2005/8/layout/hierarchy1"/>
  </dgm:cxnLst>
  <dgm:bg>
    <a:gradFill>
      <a:gsLst>
        <a:gs pos="0">
          <a:schemeClr val="accent1">
            <a:lumMod val="40000"/>
            <a:lumOff val="60000"/>
          </a:schemeClr>
        </a:gs>
        <a:gs pos="46000">
          <a:schemeClr val="accent1">
            <a:lumMod val="95000"/>
            <a:lumOff val="5000"/>
          </a:schemeClr>
        </a:gs>
        <a:gs pos="100000">
          <a:schemeClr val="accent1">
            <a:lumMod val="60000"/>
          </a:schemeClr>
        </a:gs>
      </a:gsLst>
      <a:path path="circle">
        <a:fillToRect l="50000" t="130000" r="50000" b="-30000"/>
      </a:path>
    </a:gra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145F7A7-9856-8743-BB22-92B3C6AF8C74}" type="doc">
      <dgm:prSet loTypeId="urn:microsoft.com/office/officeart/2005/8/layout/hierarchy2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975A9FBA-4C9B-7A4F-8187-A82F2B1CB08C}">
      <dgm:prSet phldrT="[Testo]"/>
      <dgm:spPr/>
      <dgm:t>
        <a:bodyPr/>
        <a:lstStyle/>
        <a:p>
          <a:r>
            <a:rPr lang="it-IT" dirty="0"/>
            <a:t>FATTORI DI RISCHIO</a:t>
          </a:r>
        </a:p>
      </dgm:t>
    </dgm:pt>
    <dgm:pt modelId="{D766B1BA-3B89-5A4C-A56E-4D22E64D447B}" type="parTrans" cxnId="{EC1F9E79-362C-0647-A6B0-738B6C7F7A78}">
      <dgm:prSet/>
      <dgm:spPr/>
      <dgm:t>
        <a:bodyPr/>
        <a:lstStyle/>
        <a:p>
          <a:endParaRPr lang="it-IT"/>
        </a:p>
      </dgm:t>
    </dgm:pt>
    <dgm:pt modelId="{ADC7C5F1-34D4-E64B-959C-31C33B7D4E33}" type="sibTrans" cxnId="{EC1F9E79-362C-0647-A6B0-738B6C7F7A78}">
      <dgm:prSet/>
      <dgm:spPr/>
      <dgm:t>
        <a:bodyPr/>
        <a:lstStyle/>
        <a:p>
          <a:endParaRPr lang="it-IT"/>
        </a:p>
      </dgm:t>
    </dgm:pt>
    <dgm:pt modelId="{3DBA12F7-FE98-5345-86A7-F7D218D783CE}">
      <dgm:prSet phldrT="[Testo]"/>
      <dgm:spPr/>
      <dgm:t>
        <a:bodyPr/>
        <a:lstStyle/>
        <a:p>
          <a:r>
            <a:rPr lang="it-IT" dirty="0"/>
            <a:t>INTRINSECI</a:t>
          </a:r>
        </a:p>
      </dgm:t>
    </dgm:pt>
    <dgm:pt modelId="{2E2C588F-956C-FD46-A709-D39832645716}" type="parTrans" cxnId="{CCBFA184-BD65-1C44-803F-109BC1BDD3FE}">
      <dgm:prSet/>
      <dgm:spPr/>
      <dgm:t>
        <a:bodyPr/>
        <a:lstStyle/>
        <a:p>
          <a:endParaRPr lang="it-IT"/>
        </a:p>
      </dgm:t>
    </dgm:pt>
    <dgm:pt modelId="{CC18BF18-42FB-2B4F-A608-EC9204F3AA48}" type="sibTrans" cxnId="{CCBFA184-BD65-1C44-803F-109BC1BDD3FE}">
      <dgm:prSet/>
      <dgm:spPr/>
      <dgm:t>
        <a:bodyPr/>
        <a:lstStyle/>
        <a:p>
          <a:endParaRPr lang="it-IT"/>
        </a:p>
      </dgm:t>
    </dgm:pt>
    <dgm:pt modelId="{E3506A13-23CE-A749-8936-B05DB9613D14}">
      <dgm:prSet phldrT="[Testo]"/>
      <dgm:spPr/>
      <dgm:t>
        <a:bodyPr/>
        <a:lstStyle/>
        <a:p>
          <a:r>
            <a:rPr lang="it-IT" dirty="0"/>
            <a:t>ETA’</a:t>
          </a:r>
        </a:p>
      </dgm:t>
    </dgm:pt>
    <dgm:pt modelId="{68A41D83-B0AA-2643-BDE4-7483BEEB3E14}" type="parTrans" cxnId="{D53C20FF-25CA-9247-B2F4-441A81169C60}">
      <dgm:prSet/>
      <dgm:spPr/>
      <dgm:t>
        <a:bodyPr/>
        <a:lstStyle/>
        <a:p>
          <a:endParaRPr lang="it-IT"/>
        </a:p>
      </dgm:t>
    </dgm:pt>
    <dgm:pt modelId="{2A020DEF-8682-1648-BF31-908F85F61AE4}" type="sibTrans" cxnId="{D53C20FF-25CA-9247-B2F4-441A81169C60}">
      <dgm:prSet/>
      <dgm:spPr/>
      <dgm:t>
        <a:bodyPr/>
        <a:lstStyle/>
        <a:p>
          <a:endParaRPr lang="it-IT"/>
        </a:p>
      </dgm:t>
    </dgm:pt>
    <dgm:pt modelId="{A891CECB-19AE-0E44-B72E-FD62DC381719}">
      <dgm:prSet phldrT="[Testo]"/>
      <dgm:spPr/>
      <dgm:t>
        <a:bodyPr/>
        <a:lstStyle/>
        <a:p>
          <a:r>
            <a:rPr lang="it-IT" dirty="0"/>
            <a:t>GENERE</a:t>
          </a:r>
        </a:p>
      </dgm:t>
    </dgm:pt>
    <dgm:pt modelId="{70FE29B7-7D90-4843-8CF3-BDEF6A14F022}" type="parTrans" cxnId="{B2A52492-29D8-4645-BD6A-733EBC025F2E}">
      <dgm:prSet/>
      <dgm:spPr/>
      <dgm:t>
        <a:bodyPr/>
        <a:lstStyle/>
        <a:p>
          <a:endParaRPr lang="it-IT"/>
        </a:p>
      </dgm:t>
    </dgm:pt>
    <dgm:pt modelId="{F22064A1-9672-2C47-9D7D-C304E305C272}" type="sibTrans" cxnId="{B2A52492-29D8-4645-BD6A-733EBC025F2E}">
      <dgm:prSet/>
      <dgm:spPr/>
      <dgm:t>
        <a:bodyPr/>
        <a:lstStyle/>
        <a:p>
          <a:endParaRPr lang="it-IT"/>
        </a:p>
      </dgm:t>
    </dgm:pt>
    <dgm:pt modelId="{9DDA2205-FF98-2E45-9A14-594976D48436}">
      <dgm:prSet phldrT="[Testo]"/>
      <dgm:spPr/>
      <dgm:t>
        <a:bodyPr/>
        <a:lstStyle/>
        <a:p>
          <a:r>
            <a:rPr lang="it-IT" dirty="0"/>
            <a:t>ESTRINSECI </a:t>
          </a:r>
        </a:p>
      </dgm:t>
    </dgm:pt>
    <dgm:pt modelId="{E3DADF21-6577-B24C-89C7-C7BE56F9A793}" type="parTrans" cxnId="{7A061382-0214-1A44-B2AF-51C23D45A1C0}">
      <dgm:prSet/>
      <dgm:spPr/>
      <dgm:t>
        <a:bodyPr/>
        <a:lstStyle/>
        <a:p>
          <a:endParaRPr lang="it-IT"/>
        </a:p>
      </dgm:t>
    </dgm:pt>
    <dgm:pt modelId="{E085D32E-8096-B145-B3FB-01AC5FA5FA95}" type="sibTrans" cxnId="{7A061382-0214-1A44-B2AF-51C23D45A1C0}">
      <dgm:prSet/>
      <dgm:spPr/>
      <dgm:t>
        <a:bodyPr/>
        <a:lstStyle/>
        <a:p>
          <a:endParaRPr lang="it-IT"/>
        </a:p>
      </dgm:t>
    </dgm:pt>
    <dgm:pt modelId="{F7741CF1-D724-934E-AC91-62456C030E54}">
      <dgm:prSet phldrT="[Testo]"/>
      <dgm:spPr/>
      <dgm:t>
        <a:bodyPr/>
        <a:lstStyle/>
        <a:p>
          <a:r>
            <a:rPr lang="it-IT" dirty="0"/>
            <a:t>DURATA DELLA DEGENZA</a:t>
          </a:r>
        </a:p>
      </dgm:t>
    </dgm:pt>
    <dgm:pt modelId="{0A7DF634-DA3C-3F47-BE23-FCFADEC9B8EB}" type="parTrans" cxnId="{116718CB-332D-8140-97EB-2EBFE310FE9A}">
      <dgm:prSet/>
      <dgm:spPr/>
      <dgm:t>
        <a:bodyPr/>
        <a:lstStyle/>
        <a:p>
          <a:endParaRPr lang="it-IT"/>
        </a:p>
      </dgm:t>
    </dgm:pt>
    <dgm:pt modelId="{960EC26F-E1DD-E34F-9D06-3EE14F90B776}" type="sibTrans" cxnId="{116718CB-332D-8140-97EB-2EBFE310FE9A}">
      <dgm:prSet/>
      <dgm:spPr/>
      <dgm:t>
        <a:bodyPr/>
        <a:lstStyle/>
        <a:p>
          <a:endParaRPr lang="it-IT"/>
        </a:p>
      </dgm:t>
    </dgm:pt>
    <dgm:pt modelId="{478A500B-7688-BE4B-8FF4-D26D6982809B}">
      <dgm:prSet/>
      <dgm:spPr/>
      <dgm:t>
        <a:bodyPr/>
        <a:lstStyle/>
        <a:p>
          <a:r>
            <a:rPr lang="it-IT" dirty="0"/>
            <a:t>GRAVI PATOLOGIE</a:t>
          </a:r>
        </a:p>
      </dgm:t>
    </dgm:pt>
    <dgm:pt modelId="{D3E77954-4D3F-A042-8044-6B311021E51B}" type="parTrans" cxnId="{9D4FB277-30CE-4B40-9636-7E8F60852E0B}">
      <dgm:prSet/>
      <dgm:spPr/>
      <dgm:t>
        <a:bodyPr/>
        <a:lstStyle/>
        <a:p>
          <a:endParaRPr lang="it-IT"/>
        </a:p>
      </dgm:t>
    </dgm:pt>
    <dgm:pt modelId="{9512A24C-1101-DA4D-8E62-3F49D87DB702}" type="sibTrans" cxnId="{9D4FB277-30CE-4B40-9636-7E8F60852E0B}">
      <dgm:prSet/>
      <dgm:spPr/>
      <dgm:t>
        <a:bodyPr/>
        <a:lstStyle/>
        <a:p>
          <a:endParaRPr lang="it-IT"/>
        </a:p>
      </dgm:t>
    </dgm:pt>
    <dgm:pt modelId="{0B078530-9731-1849-8B19-AF01DF5724CA}">
      <dgm:prSet/>
      <dgm:spPr/>
      <dgm:t>
        <a:bodyPr/>
        <a:lstStyle/>
        <a:p>
          <a:r>
            <a:rPr lang="it-IT" dirty="0"/>
            <a:t>DISPOSITIVI INVASIVI</a:t>
          </a:r>
        </a:p>
      </dgm:t>
    </dgm:pt>
    <dgm:pt modelId="{DA668E48-2AC2-F24D-9E33-223AF726BE0A}" type="parTrans" cxnId="{A696BF19-65EC-6F4F-A9FE-5EBBAB003BFC}">
      <dgm:prSet/>
      <dgm:spPr/>
      <dgm:t>
        <a:bodyPr/>
        <a:lstStyle/>
        <a:p>
          <a:endParaRPr lang="it-IT"/>
        </a:p>
      </dgm:t>
    </dgm:pt>
    <dgm:pt modelId="{7FCB3843-7B94-814E-B2EB-115B2C979B53}" type="sibTrans" cxnId="{A696BF19-65EC-6F4F-A9FE-5EBBAB003BFC}">
      <dgm:prSet/>
      <dgm:spPr/>
      <dgm:t>
        <a:bodyPr/>
        <a:lstStyle/>
        <a:p>
          <a:endParaRPr lang="it-IT"/>
        </a:p>
      </dgm:t>
    </dgm:pt>
    <dgm:pt modelId="{E8D10CD5-E1C2-804A-A5DE-A4AF76D15098}">
      <dgm:prSet/>
      <dgm:spPr/>
      <dgm:t>
        <a:bodyPr/>
        <a:lstStyle/>
        <a:p>
          <a:r>
            <a:rPr lang="it-IT" dirty="0"/>
            <a:t>INTERVENTI CHIRURGIVI</a:t>
          </a:r>
        </a:p>
      </dgm:t>
    </dgm:pt>
    <dgm:pt modelId="{3CE68D5E-FBC9-274A-958A-45077CF65E1B}" type="parTrans" cxnId="{E8AD60D5-ADA8-5E41-B2DD-6B4798123989}">
      <dgm:prSet/>
      <dgm:spPr/>
      <dgm:t>
        <a:bodyPr/>
        <a:lstStyle/>
        <a:p>
          <a:endParaRPr lang="it-IT"/>
        </a:p>
      </dgm:t>
    </dgm:pt>
    <dgm:pt modelId="{5D592342-7EB4-8546-A344-F033174E2EA5}" type="sibTrans" cxnId="{E8AD60D5-ADA8-5E41-B2DD-6B4798123989}">
      <dgm:prSet/>
      <dgm:spPr/>
      <dgm:t>
        <a:bodyPr/>
        <a:lstStyle/>
        <a:p>
          <a:endParaRPr lang="it-IT"/>
        </a:p>
      </dgm:t>
    </dgm:pt>
    <dgm:pt modelId="{179785CF-83DA-1441-9942-6347436E37A3}" type="pres">
      <dgm:prSet presAssocID="{E145F7A7-9856-8743-BB22-92B3C6AF8C74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751A4AE8-2A9C-0547-836A-773B3921E6D3}" type="pres">
      <dgm:prSet presAssocID="{975A9FBA-4C9B-7A4F-8187-A82F2B1CB08C}" presName="root1" presStyleCnt="0"/>
      <dgm:spPr/>
    </dgm:pt>
    <dgm:pt modelId="{75EAD791-BBDA-624D-80A5-6E2F0327A538}" type="pres">
      <dgm:prSet presAssocID="{975A9FBA-4C9B-7A4F-8187-A82F2B1CB08C}" presName="LevelOneTextNode" presStyleLbl="node0" presStyleIdx="0" presStyleCnt="1">
        <dgm:presLayoutVars>
          <dgm:chPref val="3"/>
        </dgm:presLayoutVars>
      </dgm:prSet>
      <dgm:spPr/>
    </dgm:pt>
    <dgm:pt modelId="{308D1B65-A0E2-6140-A197-DBFFF2A30A71}" type="pres">
      <dgm:prSet presAssocID="{975A9FBA-4C9B-7A4F-8187-A82F2B1CB08C}" presName="level2hierChild" presStyleCnt="0"/>
      <dgm:spPr/>
    </dgm:pt>
    <dgm:pt modelId="{D0DC3BDC-B885-3E47-BC48-5B2D27ED1AF5}" type="pres">
      <dgm:prSet presAssocID="{2E2C588F-956C-FD46-A709-D39832645716}" presName="conn2-1" presStyleLbl="parChTrans1D2" presStyleIdx="0" presStyleCnt="2"/>
      <dgm:spPr/>
    </dgm:pt>
    <dgm:pt modelId="{299B6C01-81BD-6347-BE73-9AC845B53BD2}" type="pres">
      <dgm:prSet presAssocID="{2E2C588F-956C-FD46-A709-D39832645716}" presName="connTx" presStyleLbl="parChTrans1D2" presStyleIdx="0" presStyleCnt="2"/>
      <dgm:spPr/>
    </dgm:pt>
    <dgm:pt modelId="{2A430729-F9C1-D042-B396-303CAA0137DA}" type="pres">
      <dgm:prSet presAssocID="{3DBA12F7-FE98-5345-86A7-F7D218D783CE}" presName="root2" presStyleCnt="0"/>
      <dgm:spPr/>
    </dgm:pt>
    <dgm:pt modelId="{10B94C74-2AA1-9946-A2F7-5107304E72A6}" type="pres">
      <dgm:prSet presAssocID="{3DBA12F7-FE98-5345-86A7-F7D218D783CE}" presName="LevelTwoTextNode" presStyleLbl="node2" presStyleIdx="0" presStyleCnt="2">
        <dgm:presLayoutVars>
          <dgm:chPref val="3"/>
        </dgm:presLayoutVars>
      </dgm:prSet>
      <dgm:spPr/>
    </dgm:pt>
    <dgm:pt modelId="{4EA8A297-DFBA-124F-AC7E-E5848132E731}" type="pres">
      <dgm:prSet presAssocID="{3DBA12F7-FE98-5345-86A7-F7D218D783CE}" presName="level3hierChild" presStyleCnt="0"/>
      <dgm:spPr/>
    </dgm:pt>
    <dgm:pt modelId="{6DC8B1AA-9D4E-AB4C-86BA-211E7329BDF4}" type="pres">
      <dgm:prSet presAssocID="{68A41D83-B0AA-2643-BDE4-7483BEEB3E14}" presName="conn2-1" presStyleLbl="parChTrans1D3" presStyleIdx="0" presStyleCnt="6"/>
      <dgm:spPr/>
    </dgm:pt>
    <dgm:pt modelId="{87C2BDE9-E45E-A845-9F5A-E5BCB8DD6A3C}" type="pres">
      <dgm:prSet presAssocID="{68A41D83-B0AA-2643-BDE4-7483BEEB3E14}" presName="connTx" presStyleLbl="parChTrans1D3" presStyleIdx="0" presStyleCnt="6"/>
      <dgm:spPr/>
    </dgm:pt>
    <dgm:pt modelId="{23B7C0BF-1AA8-BE4C-8EF2-7C312B917A3E}" type="pres">
      <dgm:prSet presAssocID="{E3506A13-23CE-A749-8936-B05DB9613D14}" presName="root2" presStyleCnt="0"/>
      <dgm:spPr/>
    </dgm:pt>
    <dgm:pt modelId="{63538E0F-CEFA-D54D-BCEB-A09925325C8D}" type="pres">
      <dgm:prSet presAssocID="{E3506A13-23CE-A749-8936-B05DB9613D14}" presName="LevelTwoTextNode" presStyleLbl="node3" presStyleIdx="0" presStyleCnt="6">
        <dgm:presLayoutVars>
          <dgm:chPref val="3"/>
        </dgm:presLayoutVars>
      </dgm:prSet>
      <dgm:spPr/>
    </dgm:pt>
    <dgm:pt modelId="{FC03AECA-98FE-024A-8626-DF62C3D5DC27}" type="pres">
      <dgm:prSet presAssocID="{E3506A13-23CE-A749-8936-B05DB9613D14}" presName="level3hierChild" presStyleCnt="0"/>
      <dgm:spPr/>
    </dgm:pt>
    <dgm:pt modelId="{DF384E1F-5AF4-B546-B1B2-6E6B35850C12}" type="pres">
      <dgm:prSet presAssocID="{70FE29B7-7D90-4843-8CF3-BDEF6A14F022}" presName="conn2-1" presStyleLbl="parChTrans1D3" presStyleIdx="1" presStyleCnt="6"/>
      <dgm:spPr/>
    </dgm:pt>
    <dgm:pt modelId="{714EB29E-58E5-4748-8B69-56B71AD8BE72}" type="pres">
      <dgm:prSet presAssocID="{70FE29B7-7D90-4843-8CF3-BDEF6A14F022}" presName="connTx" presStyleLbl="parChTrans1D3" presStyleIdx="1" presStyleCnt="6"/>
      <dgm:spPr/>
    </dgm:pt>
    <dgm:pt modelId="{0AB226BD-7A13-0E4B-8147-98259B0DAF6F}" type="pres">
      <dgm:prSet presAssocID="{A891CECB-19AE-0E44-B72E-FD62DC381719}" presName="root2" presStyleCnt="0"/>
      <dgm:spPr/>
    </dgm:pt>
    <dgm:pt modelId="{0EBB39BB-C891-6B4A-B43E-BD6033535BE1}" type="pres">
      <dgm:prSet presAssocID="{A891CECB-19AE-0E44-B72E-FD62DC381719}" presName="LevelTwoTextNode" presStyleLbl="node3" presStyleIdx="1" presStyleCnt="6">
        <dgm:presLayoutVars>
          <dgm:chPref val="3"/>
        </dgm:presLayoutVars>
      </dgm:prSet>
      <dgm:spPr/>
    </dgm:pt>
    <dgm:pt modelId="{0CF39A25-AE87-204C-A4ED-B5EF222D3462}" type="pres">
      <dgm:prSet presAssocID="{A891CECB-19AE-0E44-B72E-FD62DC381719}" presName="level3hierChild" presStyleCnt="0"/>
      <dgm:spPr/>
    </dgm:pt>
    <dgm:pt modelId="{C2F8E598-0B99-A34D-9BAA-75678F0F2329}" type="pres">
      <dgm:prSet presAssocID="{D3E77954-4D3F-A042-8044-6B311021E51B}" presName="conn2-1" presStyleLbl="parChTrans1D3" presStyleIdx="2" presStyleCnt="6"/>
      <dgm:spPr/>
    </dgm:pt>
    <dgm:pt modelId="{A7B47EDF-F0BF-9346-A408-57729B0D3185}" type="pres">
      <dgm:prSet presAssocID="{D3E77954-4D3F-A042-8044-6B311021E51B}" presName="connTx" presStyleLbl="parChTrans1D3" presStyleIdx="2" presStyleCnt="6"/>
      <dgm:spPr/>
    </dgm:pt>
    <dgm:pt modelId="{9637CAC5-7B57-0049-A83E-C1C6E73049FD}" type="pres">
      <dgm:prSet presAssocID="{478A500B-7688-BE4B-8FF4-D26D6982809B}" presName="root2" presStyleCnt="0"/>
      <dgm:spPr/>
    </dgm:pt>
    <dgm:pt modelId="{DB8C1497-B491-C943-BCCE-D708D532FC8C}" type="pres">
      <dgm:prSet presAssocID="{478A500B-7688-BE4B-8FF4-D26D6982809B}" presName="LevelTwoTextNode" presStyleLbl="node3" presStyleIdx="2" presStyleCnt="6">
        <dgm:presLayoutVars>
          <dgm:chPref val="3"/>
        </dgm:presLayoutVars>
      </dgm:prSet>
      <dgm:spPr/>
    </dgm:pt>
    <dgm:pt modelId="{C0DE4F79-48CE-9540-B7AB-3EE7E5143BF7}" type="pres">
      <dgm:prSet presAssocID="{478A500B-7688-BE4B-8FF4-D26D6982809B}" presName="level3hierChild" presStyleCnt="0"/>
      <dgm:spPr/>
    </dgm:pt>
    <dgm:pt modelId="{6EDF2C08-61B2-7A47-A6B1-3FC05262DB32}" type="pres">
      <dgm:prSet presAssocID="{E3DADF21-6577-B24C-89C7-C7BE56F9A793}" presName="conn2-1" presStyleLbl="parChTrans1D2" presStyleIdx="1" presStyleCnt="2"/>
      <dgm:spPr/>
    </dgm:pt>
    <dgm:pt modelId="{A47B29E5-8C31-5E40-973C-4B2B2D27B8D4}" type="pres">
      <dgm:prSet presAssocID="{E3DADF21-6577-B24C-89C7-C7BE56F9A793}" presName="connTx" presStyleLbl="parChTrans1D2" presStyleIdx="1" presStyleCnt="2"/>
      <dgm:spPr/>
    </dgm:pt>
    <dgm:pt modelId="{5682C956-08EB-AA4F-A816-0D9D6E8610A3}" type="pres">
      <dgm:prSet presAssocID="{9DDA2205-FF98-2E45-9A14-594976D48436}" presName="root2" presStyleCnt="0"/>
      <dgm:spPr/>
    </dgm:pt>
    <dgm:pt modelId="{793CA6B1-6FE4-2348-BA5F-3D39AE7FB160}" type="pres">
      <dgm:prSet presAssocID="{9DDA2205-FF98-2E45-9A14-594976D48436}" presName="LevelTwoTextNode" presStyleLbl="node2" presStyleIdx="1" presStyleCnt="2">
        <dgm:presLayoutVars>
          <dgm:chPref val="3"/>
        </dgm:presLayoutVars>
      </dgm:prSet>
      <dgm:spPr/>
    </dgm:pt>
    <dgm:pt modelId="{34001FF6-C1C9-2147-846D-08ECD42DE889}" type="pres">
      <dgm:prSet presAssocID="{9DDA2205-FF98-2E45-9A14-594976D48436}" presName="level3hierChild" presStyleCnt="0"/>
      <dgm:spPr/>
    </dgm:pt>
    <dgm:pt modelId="{063820FE-054D-F641-8015-4934E7A48DD1}" type="pres">
      <dgm:prSet presAssocID="{0A7DF634-DA3C-3F47-BE23-FCFADEC9B8EB}" presName="conn2-1" presStyleLbl="parChTrans1D3" presStyleIdx="3" presStyleCnt="6"/>
      <dgm:spPr/>
    </dgm:pt>
    <dgm:pt modelId="{C7A17FEE-3ED1-6A4E-A6EB-24FCDE8BE7F2}" type="pres">
      <dgm:prSet presAssocID="{0A7DF634-DA3C-3F47-BE23-FCFADEC9B8EB}" presName="connTx" presStyleLbl="parChTrans1D3" presStyleIdx="3" presStyleCnt="6"/>
      <dgm:spPr/>
    </dgm:pt>
    <dgm:pt modelId="{BE985B86-B351-BE4E-99CA-649121FA5C79}" type="pres">
      <dgm:prSet presAssocID="{F7741CF1-D724-934E-AC91-62456C030E54}" presName="root2" presStyleCnt="0"/>
      <dgm:spPr/>
    </dgm:pt>
    <dgm:pt modelId="{38491664-EE51-444A-99A0-F71F4AB518A8}" type="pres">
      <dgm:prSet presAssocID="{F7741CF1-D724-934E-AC91-62456C030E54}" presName="LevelTwoTextNode" presStyleLbl="node3" presStyleIdx="3" presStyleCnt="6">
        <dgm:presLayoutVars>
          <dgm:chPref val="3"/>
        </dgm:presLayoutVars>
      </dgm:prSet>
      <dgm:spPr/>
    </dgm:pt>
    <dgm:pt modelId="{0122929C-897E-3640-A765-824156328891}" type="pres">
      <dgm:prSet presAssocID="{F7741CF1-D724-934E-AC91-62456C030E54}" presName="level3hierChild" presStyleCnt="0"/>
      <dgm:spPr/>
    </dgm:pt>
    <dgm:pt modelId="{1BCA753E-A861-1642-8F5E-4B03CFD3B673}" type="pres">
      <dgm:prSet presAssocID="{DA668E48-2AC2-F24D-9E33-223AF726BE0A}" presName="conn2-1" presStyleLbl="parChTrans1D3" presStyleIdx="4" presStyleCnt="6"/>
      <dgm:spPr/>
    </dgm:pt>
    <dgm:pt modelId="{189DD43D-2B4A-F44D-9F84-06AB2FCAAADD}" type="pres">
      <dgm:prSet presAssocID="{DA668E48-2AC2-F24D-9E33-223AF726BE0A}" presName="connTx" presStyleLbl="parChTrans1D3" presStyleIdx="4" presStyleCnt="6"/>
      <dgm:spPr/>
    </dgm:pt>
    <dgm:pt modelId="{93233A61-A6F5-8841-83D6-AA65C40DC6A2}" type="pres">
      <dgm:prSet presAssocID="{0B078530-9731-1849-8B19-AF01DF5724CA}" presName="root2" presStyleCnt="0"/>
      <dgm:spPr/>
    </dgm:pt>
    <dgm:pt modelId="{BFE180E0-9BF7-4940-8BBD-DC97040C697C}" type="pres">
      <dgm:prSet presAssocID="{0B078530-9731-1849-8B19-AF01DF5724CA}" presName="LevelTwoTextNode" presStyleLbl="node3" presStyleIdx="4" presStyleCnt="6">
        <dgm:presLayoutVars>
          <dgm:chPref val="3"/>
        </dgm:presLayoutVars>
      </dgm:prSet>
      <dgm:spPr/>
    </dgm:pt>
    <dgm:pt modelId="{EEC29149-1300-1C4D-9D86-871706DED75D}" type="pres">
      <dgm:prSet presAssocID="{0B078530-9731-1849-8B19-AF01DF5724CA}" presName="level3hierChild" presStyleCnt="0"/>
      <dgm:spPr/>
    </dgm:pt>
    <dgm:pt modelId="{288B0311-6FE2-424A-92B9-BAF5C9BDBDDE}" type="pres">
      <dgm:prSet presAssocID="{3CE68D5E-FBC9-274A-958A-45077CF65E1B}" presName="conn2-1" presStyleLbl="parChTrans1D3" presStyleIdx="5" presStyleCnt="6"/>
      <dgm:spPr/>
    </dgm:pt>
    <dgm:pt modelId="{B91BB0DD-52B0-E745-B20D-3C8BBBC8D0EB}" type="pres">
      <dgm:prSet presAssocID="{3CE68D5E-FBC9-274A-958A-45077CF65E1B}" presName="connTx" presStyleLbl="parChTrans1D3" presStyleIdx="5" presStyleCnt="6"/>
      <dgm:spPr/>
    </dgm:pt>
    <dgm:pt modelId="{D67933D8-2B0B-7147-B431-235114C52B4B}" type="pres">
      <dgm:prSet presAssocID="{E8D10CD5-E1C2-804A-A5DE-A4AF76D15098}" presName="root2" presStyleCnt="0"/>
      <dgm:spPr/>
    </dgm:pt>
    <dgm:pt modelId="{78103BDC-D406-884E-87BC-B5C5B23376D4}" type="pres">
      <dgm:prSet presAssocID="{E8D10CD5-E1C2-804A-A5DE-A4AF76D15098}" presName="LevelTwoTextNode" presStyleLbl="node3" presStyleIdx="5" presStyleCnt="6">
        <dgm:presLayoutVars>
          <dgm:chPref val="3"/>
        </dgm:presLayoutVars>
      </dgm:prSet>
      <dgm:spPr/>
    </dgm:pt>
    <dgm:pt modelId="{B5DBA75E-6754-C24B-813E-323C676179C7}" type="pres">
      <dgm:prSet presAssocID="{E8D10CD5-E1C2-804A-A5DE-A4AF76D15098}" presName="level3hierChild" presStyleCnt="0"/>
      <dgm:spPr/>
    </dgm:pt>
  </dgm:ptLst>
  <dgm:cxnLst>
    <dgm:cxn modelId="{ACD9BD19-06C5-C242-9ACC-84F36F8C0052}" type="presOf" srcId="{DA668E48-2AC2-F24D-9E33-223AF726BE0A}" destId="{1BCA753E-A861-1642-8F5E-4B03CFD3B673}" srcOrd="0" destOrd="0" presId="urn:microsoft.com/office/officeart/2005/8/layout/hierarchy2"/>
    <dgm:cxn modelId="{A696BF19-65EC-6F4F-A9FE-5EBBAB003BFC}" srcId="{9DDA2205-FF98-2E45-9A14-594976D48436}" destId="{0B078530-9731-1849-8B19-AF01DF5724CA}" srcOrd="1" destOrd="0" parTransId="{DA668E48-2AC2-F24D-9E33-223AF726BE0A}" sibTransId="{7FCB3843-7B94-814E-B2EB-115B2C979B53}"/>
    <dgm:cxn modelId="{C24D531B-0F2C-504D-B667-0790E8864780}" type="presOf" srcId="{70FE29B7-7D90-4843-8CF3-BDEF6A14F022}" destId="{714EB29E-58E5-4748-8B69-56B71AD8BE72}" srcOrd="1" destOrd="0" presId="urn:microsoft.com/office/officeart/2005/8/layout/hierarchy2"/>
    <dgm:cxn modelId="{E0EB711F-EC20-4948-9DD9-BDD1C68AE738}" type="presOf" srcId="{D3E77954-4D3F-A042-8044-6B311021E51B}" destId="{A7B47EDF-F0BF-9346-A408-57729B0D3185}" srcOrd="1" destOrd="0" presId="urn:microsoft.com/office/officeart/2005/8/layout/hierarchy2"/>
    <dgm:cxn modelId="{EB243C23-5EFB-9A46-A36D-078BF3A98D2A}" type="presOf" srcId="{2E2C588F-956C-FD46-A709-D39832645716}" destId="{D0DC3BDC-B885-3E47-BC48-5B2D27ED1AF5}" srcOrd="0" destOrd="0" presId="urn:microsoft.com/office/officeart/2005/8/layout/hierarchy2"/>
    <dgm:cxn modelId="{C417B025-21A6-5945-BB0C-EA8B298AEB47}" type="presOf" srcId="{9DDA2205-FF98-2E45-9A14-594976D48436}" destId="{793CA6B1-6FE4-2348-BA5F-3D39AE7FB160}" srcOrd="0" destOrd="0" presId="urn:microsoft.com/office/officeart/2005/8/layout/hierarchy2"/>
    <dgm:cxn modelId="{0B97393A-FDB2-B44F-B0C6-8FFCBED7284F}" type="presOf" srcId="{E3DADF21-6577-B24C-89C7-C7BE56F9A793}" destId="{A47B29E5-8C31-5E40-973C-4B2B2D27B8D4}" srcOrd="1" destOrd="0" presId="urn:microsoft.com/office/officeart/2005/8/layout/hierarchy2"/>
    <dgm:cxn modelId="{DD4B5C3A-9F5F-4A46-9972-293766794F9A}" type="presOf" srcId="{E8D10CD5-E1C2-804A-A5DE-A4AF76D15098}" destId="{78103BDC-D406-884E-87BC-B5C5B23376D4}" srcOrd="0" destOrd="0" presId="urn:microsoft.com/office/officeart/2005/8/layout/hierarchy2"/>
    <dgm:cxn modelId="{9E8BF14E-B3B0-D741-8E35-0EB7017898B4}" type="presOf" srcId="{3DBA12F7-FE98-5345-86A7-F7D218D783CE}" destId="{10B94C74-2AA1-9946-A2F7-5107304E72A6}" srcOrd="0" destOrd="0" presId="urn:microsoft.com/office/officeart/2005/8/layout/hierarchy2"/>
    <dgm:cxn modelId="{9D4FB277-30CE-4B40-9636-7E8F60852E0B}" srcId="{3DBA12F7-FE98-5345-86A7-F7D218D783CE}" destId="{478A500B-7688-BE4B-8FF4-D26D6982809B}" srcOrd="2" destOrd="0" parTransId="{D3E77954-4D3F-A042-8044-6B311021E51B}" sibTransId="{9512A24C-1101-DA4D-8E62-3F49D87DB702}"/>
    <dgm:cxn modelId="{EC1F9E79-362C-0647-A6B0-738B6C7F7A78}" srcId="{E145F7A7-9856-8743-BB22-92B3C6AF8C74}" destId="{975A9FBA-4C9B-7A4F-8187-A82F2B1CB08C}" srcOrd="0" destOrd="0" parTransId="{D766B1BA-3B89-5A4C-A56E-4D22E64D447B}" sibTransId="{ADC7C5F1-34D4-E64B-959C-31C33B7D4E33}"/>
    <dgm:cxn modelId="{B57C887E-7B29-0F43-8C0F-E0A6134B83B7}" type="presOf" srcId="{E3DADF21-6577-B24C-89C7-C7BE56F9A793}" destId="{6EDF2C08-61B2-7A47-A6B1-3FC05262DB32}" srcOrd="0" destOrd="0" presId="urn:microsoft.com/office/officeart/2005/8/layout/hierarchy2"/>
    <dgm:cxn modelId="{77A3037F-AC54-514C-A72C-45298D124177}" type="presOf" srcId="{A891CECB-19AE-0E44-B72E-FD62DC381719}" destId="{0EBB39BB-C891-6B4A-B43E-BD6033535BE1}" srcOrd="0" destOrd="0" presId="urn:microsoft.com/office/officeart/2005/8/layout/hierarchy2"/>
    <dgm:cxn modelId="{7A061382-0214-1A44-B2AF-51C23D45A1C0}" srcId="{975A9FBA-4C9B-7A4F-8187-A82F2B1CB08C}" destId="{9DDA2205-FF98-2E45-9A14-594976D48436}" srcOrd="1" destOrd="0" parTransId="{E3DADF21-6577-B24C-89C7-C7BE56F9A793}" sibTransId="{E085D32E-8096-B145-B3FB-01AC5FA5FA95}"/>
    <dgm:cxn modelId="{8EB48E82-3867-904A-A324-059E2CD08F8C}" type="presOf" srcId="{478A500B-7688-BE4B-8FF4-D26D6982809B}" destId="{DB8C1497-B491-C943-BCCE-D708D532FC8C}" srcOrd="0" destOrd="0" presId="urn:microsoft.com/office/officeart/2005/8/layout/hierarchy2"/>
    <dgm:cxn modelId="{CCBFA184-BD65-1C44-803F-109BC1BDD3FE}" srcId="{975A9FBA-4C9B-7A4F-8187-A82F2B1CB08C}" destId="{3DBA12F7-FE98-5345-86A7-F7D218D783CE}" srcOrd="0" destOrd="0" parTransId="{2E2C588F-956C-FD46-A709-D39832645716}" sibTransId="{CC18BF18-42FB-2B4F-A608-EC9204F3AA48}"/>
    <dgm:cxn modelId="{E5F1828B-0FFF-674D-A5DB-55BA91F8967F}" type="presOf" srcId="{0A7DF634-DA3C-3F47-BE23-FCFADEC9B8EB}" destId="{C7A17FEE-3ED1-6A4E-A6EB-24FCDE8BE7F2}" srcOrd="1" destOrd="0" presId="urn:microsoft.com/office/officeart/2005/8/layout/hierarchy2"/>
    <dgm:cxn modelId="{B2A52492-29D8-4645-BD6A-733EBC025F2E}" srcId="{3DBA12F7-FE98-5345-86A7-F7D218D783CE}" destId="{A891CECB-19AE-0E44-B72E-FD62DC381719}" srcOrd="1" destOrd="0" parTransId="{70FE29B7-7D90-4843-8CF3-BDEF6A14F022}" sibTransId="{F22064A1-9672-2C47-9D7D-C304E305C272}"/>
    <dgm:cxn modelId="{D460B595-0016-AC4D-822D-C194B319A23F}" type="presOf" srcId="{3CE68D5E-FBC9-274A-958A-45077CF65E1B}" destId="{288B0311-6FE2-424A-92B9-BAF5C9BDBDDE}" srcOrd="0" destOrd="0" presId="urn:microsoft.com/office/officeart/2005/8/layout/hierarchy2"/>
    <dgm:cxn modelId="{643F72AC-D016-B940-B318-38E023D0756E}" type="presOf" srcId="{F7741CF1-D724-934E-AC91-62456C030E54}" destId="{38491664-EE51-444A-99A0-F71F4AB518A8}" srcOrd="0" destOrd="0" presId="urn:microsoft.com/office/officeart/2005/8/layout/hierarchy2"/>
    <dgm:cxn modelId="{D6FDF8AC-64A2-A64E-B587-711670BECE8F}" type="presOf" srcId="{68A41D83-B0AA-2643-BDE4-7483BEEB3E14}" destId="{87C2BDE9-E45E-A845-9F5A-E5BCB8DD6A3C}" srcOrd="1" destOrd="0" presId="urn:microsoft.com/office/officeart/2005/8/layout/hierarchy2"/>
    <dgm:cxn modelId="{15EF4EB1-E238-FF49-A983-D4635CE14E33}" type="presOf" srcId="{70FE29B7-7D90-4843-8CF3-BDEF6A14F022}" destId="{DF384E1F-5AF4-B546-B1B2-6E6B35850C12}" srcOrd="0" destOrd="0" presId="urn:microsoft.com/office/officeart/2005/8/layout/hierarchy2"/>
    <dgm:cxn modelId="{116718CB-332D-8140-97EB-2EBFE310FE9A}" srcId="{9DDA2205-FF98-2E45-9A14-594976D48436}" destId="{F7741CF1-D724-934E-AC91-62456C030E54}" srcOrd="0" destOrd="0" parTransId="{0A7DF634-DA3C-3F47-BE23-FCFADEC9B8EB}" sibTransId="{960EC26F-E1DD-E34F-9D06-3EE14F90B776}"/>
    <dgm:cxn modelId="{9CBEACCB-A98B-6B47-8992-B450083D9872}" type="presOf" srcId="{68A41D83-B0AA-2643-BDE4-7483BEEB3E14}" destId="{6DC8B1AA-9D4E-AB4C-86BA-211E7329BDF4}" srcOrd="0" destOrd="0" presId="urn:microsoft.com/office/officeart/2005/8/layout/hierarchy2"/>
    <dgm:cxn modelId="{5A8689CD-97DD-C94B-8D11-7375DAC5F71F}" type="presOf" srcId="{E145F7A7-9856-8743-BB22-92B3C6AF8C74}" destId="{179785CF-83DA-1441-9942-6347436E37A3}" srcOrd="0" destOrd="0" presId="urn:microsoft.com/office/officeart/2005/8/layout/hierarchy2"/>
    <dgm:cxn modelId="{8AC1D1CE-6AA0-8F49-98A7-C0A88B6D06B3}" type="presOf" srcId="{2E2C588F-956C-FD46-A709-D39832645716}" destId="{299B6C01-81BD-6347-BE73-9AC845B53BD2}" srcOrd="1" destOrd="0" presId="urn:microsoft.com/office/officeart/2005/8/layout/hierarchy2"/>
    <dgm:cxn modelId="{996A73CF-D488-7442-9703-B3FC0D0718FC}" type="presOf" srcId="{D3E77954-4D3F-A042-8044-6B311021E51B}" destId="{C2F8E598-0B99-A34D-9BAA-75678F0F2329}" srcOrd="0" destOrd="0" presId="urn:microsoft.com/office/officeart/2005/8/layout/hierarchy2"/>
    <dgm:cxn modelId="{17E5B4CF-AEC5-B241-9F26-78948CB2BC80}" type="presOf" srcId="{3CE68D5E-FBC9-274A-958A-45077CF65E1B}" destId="{B91BB0DD-52B0-E745-B20D-3C8BBBC8D0EB}" srcOrd="1" destOrd="0" presId="urn:microsoft.com/office/officeart/2005/8/layout/hierarchy2"/>
    <dgm:cxn modelId="{975F5CD5-B7AC-F24B-A797-D448D26A4900}" type="presOf" srcId="{975A9FBA-4C9B-7A4F-8187-A82F2B1CB08C}" destId="{75EAD791-BBDA-624D-80A5-6E2F0327A538}" srcOrd="0" destOrd="0" presId="urn:microsoft.com/office/officeart/2005/8/layout/hierarchy2"/>
    <dgm:cxn modelId="{E8AD60D5-ADA8-5E41-B2DD-6B4798123989}" srcId="{9DDA2205-FF98-2E45-9A14-594976D48436}" destId="{E8D10CD5-E1C2-804A-A5DE-A4AF76D15098}" srcOrd="2" destOrd="0" parTransId="{3CE68D5E-FBC9-274A-958A-45077CF65E1B}" sibTransId="{5D592342-7EB4-8546-A344-F033174E2EA5}"/>
    <dgm:cxn modelId="{641066DF-768A-B945-B8C0-AFF7897BFFDD}" type="presOf" srcId="{DA668E48-2AC2-F24D-9E33-223AF726BE0A}" destId="{189DD43D-2B4A-F44D-9F84-06AB2FCAAADD}" srcOrd="1" destOrd="0" presId="urn:microsoft.com/office/officeart/2005/8/layout/hierarchy2"/>
    <dgm:cxn modelId="{CC5DABFB-1D60-1F4C-8588-E9EE3A4E8AAD}" type="presOf" srcId="{E3506A13-23CE-A749-8936-B05DB9613D14}" destId="{63538E0F-CEFA-D54D-BCEB-A09925325C8D}" srcOrd="0" destOrd="0" presId="urn:microsoft.com/office/officeart/2005/8/layout/hierarchy2"/>
    <dgm:cxn modelId="{9425EFFB-46B2-3840-A8F0-BE91DE79ADB0}" type="presOf" srcId="{0B078530-9731-1849-8B19-AF01DF5724CA}" destId="{BFE180E0-9BF7-4940-8BBD-DC97040C697C}" srcOrd="0" destOrd="0" presId="urn:microsoft.com/office/officeart/2005/8/layout/hierarchy2"/>
    <dgm:cxn modelId="{CAA14CFD-4089-F944-B337-B072EFDD306B}" type="presOf" srcId="{0A7DF634-DA3C-3F47-BE23-FCFADEC9B8EB}" destId="{063820FE-054D-F641-8015-4934E7A48DD1}" srcOrd="0" destOrd="0" presId="urn:microsoft.com/office/officeart/2005/8/layout/hierarchy2"/>
    <dgm:cxn modelId="{D53C20FF-25CA-9247-B2F4-441A81169C60}" srcId="{3DBA12F7-FE98-5345-86A7-F7D218D783CE}" destId="{E3506A13-23CE-A749-8936-B05DB9613D14}" srcOrd="0" destOrd="0" parTransId="{68A41D83-B0AA-2643-BDE4-7483BEEB3E14}" sibTransId="{2A020DEF-8682-1648-BF31-908F85F61AE4}"/>
    <dgm:cxn modelId="{DADBB462-6954-5A49-B1E1-9BAC071782EE}" type="presParOf" srcId="{179785CF-83DA-1441-9942-6347436E37A3}" destId="{751A4AE8-2A9C-0547-836A-773B3921E6D3}" srcOrd="0" destOrd="0" presId="urn:microsoft.com/office/officeart/2005/8/layout/hierarchy2"/>
    <dgm:cxn modelId="{911D41C8-929D-B646-84C2-564B040EF289}" type="presParOf" srcId="{751A4AE8-2A9C-0547-836A-773B3921E6D3}" destId="{75EAD791-BBDA-624D-80A5-6E2F0327A538}" srcOrd="0" destOrd="0" presId="urn:microsoft.com/office/officeart/2005/8/layout/hierarchy2"/>
    <dgm:cxn modelId="{200555CB-7BAC-814B-958E-61C24246EC16}" type="presParOf" srcId="{751A4AE8-2A9C-0547-836A-773B3921E6D3}" destId="{308D1B65-A0E2-6140-A197-DBFFF2A30A71}" srcOrd="1" destOrd="0" presId="urn:microsoft.com/office/officeart/2005/8/layout/hierarchy2"/>
    <dgm:cxn modelId="{D504582D-AAC2-7541-8DFF-DB100288B329}" type="presParOf" srcId="{308D1B65-A0E2-6140-A197-DBFFF2A30A71}" destId="{D0DC3BDC-B885-3E47-BC48-5B2D27ED1AF5}" srcOrd="0" destOrd="0" presId="urn:microsoft.com/office/officeart/2005/8/layout/hierarchy2"/>
    <dgm:cxn modelId="{5CD97501-4702-904B-8D86-C454378F2B5B}" type="presParOf" srcId="{D0DC3BDC-B885-3E47-BC48-5B2D27ED1AF5}" destId="{299B6C01-81BD-6347-BE73-9AC845B53BD2}" srcOrd="0" destOrd="0" presId="urn:microsoft.com/office/officeart/2005/8/layout/hierarchy2"/>
    <dgm:cxn modelId="{8785E6A5-7581-5141-96A3-CF3226C06604}" type="presParOf" srcId="{308D1B65-A0E2-6140-A197-DBFFF2A30A71}" destId="{2A430729-F9C1-D042-B396-303CAA0137DA}" srcOrd="1" destOrd="0" presId="urn:microsoft.com/office/officeart/2005/8/layout/hierarchy2"/>
    <dgm:cxn modelId="{C12A71B6-265D-3B4A-8B20-070624E5DB34}" type="presParOf" srcId="{2A430729-F9C1-D042-B396-303CAA0137DA}" destId="{10B94C74-2AA1-9946-A2F7-5107304E72A6}" srcOrd="0" destOrd="0" presId="urn:microsoft.com/office/officeart/2005/8/layout/hierarchy2"/>
    <dgm:cxn modelId="{8924F4E8-D8DA-3F4D-A059-1AFA2C39A945}" type="presParOf" srcId="{2A430729-F9C1-D042-B396-303CAA0137DA}" destId="{4EA8A297-DFBA-124F-AC7E-E5848132E731}" srcOrd="1" destOrd="0" presId="urn:microsoft.com/office/officeart/2005/8/layout/hierarchy2"/>
    <dgm:cxn modelId="{85A6D5C1-B010-2340-8D71-0FB16670F75D}" type="presParOf" srcId="{4EA8A297-DFBA-124F-AC7E-E5848132E731}" destId="{6DC8B1AA-9D4E-AB4C-86BA-211E7329BDF4}" srcOrd="0" destOrd="0" presId="urn:microsoft.com/office/officeart/2005/8/layout/hierarchy2"/>
    <dgm:cxn modelId="{83A0C3BB-8004-174B-9032-89962EB27952}" type="presParOf" srcId="{6DC8B1AA-9D4E-AB4C-86BA-211E7329BDF4}" destId="{87C2BDE9-E45E-A845-9F5A-E5BCB8DD6A3C}" srcOrd="0" destOrd="0" presId="urn:microsoft.com/office/officeart/2005/8/layout/hierarchy2"/>
    <dgm:cxn modelId="{BDC05E84-A320-E84C-AF08-68526BE5CE83}" type="presParOf" srcId="{4EA8A297-DFBA-124F-AC7E-E5848132E731}" destId="{23B7C0BF-1AA8-BE4C-8EF2-7C312B917A3E}" srcOrd="1" destOrd="0" presId="urn:microsoft.com/office/officeart/2005/8/layout/hierarchy2"/>
    <dgm:cxn modelId="{0BF52505-172E-7B4C-AC21-971A8473A305}" type="presParOf" srcId="{23B7C0BF-1AA8-BE4C-8EF2-7C312B917A3E}" destId="{63538E0F-CEFA-D54D-BCEB-A09925325C8D}" srcOrd="0" destOrd="0" presId="urn:microsoft.com/office/officeart/2005/8/layout/hierarchy2"/>
    <dgm:cxn modelId="{DB877E06-734A-E647-B3E3-C85DD426D394}" type="presParOf" srcId="{23B7C0BF-1AA8-BE4C-8EF2-7C312B917A3E}" destId="{FC03AECA-98FE-024A-8626-DF62C3D5DC27}" srcOrd="1" destOrd="0" presId="urn:microsoft.com/office/officeart/2005/8/layout/hierarchy2"/>
    <dgm:cxn modelId="{B838DA5B-4D1A-B345-A7BF-825932FF28B1}" type="presParOf" srcId="{4EA8A297-DFBA-124F-AC7E-E5848132E731}" destId="{DF384E1F-5AF4-B546-B1B2-6E6B35850C12}" srcOrd="2" destOrd="0" presId="urn:microsoft.com/office/officeart/2005/8/layout/hierarchy2"/>
    <dgm:cxn modelId="{3152B9C0-56A6-E64C-9367-33C10984C19F}" type="presParOf" srcId="{DF384E1F-5AF4-B546-B1B2-6E6B35850C12}" destId="{714EB29E-58E5-4748-8B69-56B71AD8BE72}" srcOrd="0" destOrd="0" presId="urn:microsoft.com/office/officeart/2005/8/layout/hierarchy2"/>
    <dgm:cxn modelId="{84920894-E31D-2A40-AF54-EDA2BB4EA16E}" type="presParOf" srcId="{4EA8A297-DFBA-124F-AC7E-E5848132E731}" destId="{0AB226BD-7A13-0E4B-8147-98259B0DAF6F}" srcOrd="3" destOrd="0" presId="urn:microsoft.com/office/officeart/2005/8/layout/hierarchy2"/>
    <dgm:cxn modelId="{90E632CF-1468-004C-9F62-49A7BCA856AC}" type="presParOf" srcId="{0AB226BD-7A13-0E4B-8147-98259B0DAF6F}" destId="{0EBB39BB-C891-6B4A-B43E-BD6033535BE1}" srcOrd="0" destOrd="0" presId="urn:microsoft.com/office/officeart/2005/8/layout/hierarchy2"/>
    <dgm:cxn modelId="{5371D268-B777-4D4D-91A7-84BC5F8F40DE}" type="presParOf" srcId="{0AB226BD-7A13-0E4B-8147-98259B0DAF6F}" destId="{0CF39A25-AE87-204C-A4ED-B5EF222D3462}" srcOrd="1" destOrd="0" presId="urn:microsoft.com/office/officeart/2005/8/layout/hierarchy2"/>
    <dgm:cxn modelId="{F5B1C21C-79FE-BD48-A5C0-8F83285E5727}" type="presParOf" srcId="{4EA8A297-DFBA-124F-AC7E-E5848132E731}" destId="{C2F8E598-0B99-A34D-9BAA-75678F0F2329}" srcOrd="4" destOrd="0" presId="urn:microsoft.com/office/officeart/2005/8/layout/hierarchy2"/>
    <dgm:cxn modelId="{CEF43991-1139-A84E-9D67-32F42A78E4C8}" type="presParOf" srcId="{C2F8E598-0B99-A34D-9BAA-75678F0F2329}" destId="{A7B47EDF-F0BF-9346-A408-57729B0D3185}" srcOrd="0" destOrd="0" presId="urn:microsoft.com/office/officeart/2005/8/layout/hierarchy2"/>
    <dgm:cxn modelId="{C517FA2B-454F-704F-9B76-E0BEAC6DFF59}" type="presParOf" srcId="{4EA8A297-DFBA-124F-AC7E-E5848132E731}" destId="{9637CAC5-7B57-0049-A83E-C1C6E73049FD}" srcOrd="5" destOrd="0" presId="urn:microsoft.com/office/officeart/2005/8/layout/hierarchy2"/>
    <dgm:cxn modelId="{210A97F6-3E93-1547-8008-63080C043CD1}" type="presParOf" srcId="{9637CAC5-7B57-0049-A83E-C1C6E73049FD}" destId="{DB8C1497-B491-C943-BCCE-D708D532FC8C}" srcOrd="0" destOrd="0" presId="urn:microsoft.com/office/officeart/2005/8/layout/hierarchy2"/>
    <dgm:cxn modelId="{6EF36589-2D42-AB4B-B269-1DD8D09F337E}" type="presParOf" srcId="{9637CAC5-7B57-0049-A83E-C1C6E73049FD}" destId="{C0DE4F79-48CE-9540-B7AB-3EE7E5143BF7}" srcOrd="1" destOrd="0" presId="urn:microsoft.com/office/officeart/2005/8/layout/hierarchy2"/>
    <dgm:cxn modelId="{BE64B7AA-4526-1948-88EE-8C8989BA218E}" type="presParOf" srcId="{308D1B65-A0E2-6140-A197-DBFFF2A30A71}" destId="{6EDF2C08-61B2-7A47-A6B1-3FC05262DB32}" srcOrd="2" destOrd="0" presId="urn:microsoft.com/office/officeart/2005/8/layout/hierarchy2"/>
    <dgm:cxn modelId="{E581F4F2-EBF4-9D46-9117-1AEA2E13764D}" type="presParOf" srcId="{6EDF2C08-61B2-7A47-A6B1-3FC05262DB32}" destId="{A47B29E5-8C31-5E40-973C-4B2B2D27B8D4}" srcOrd="0" destOrd="0" presId="urn:microsoft.com/office/officeart/2005/8/layout/hierarchy2"/>
    <dgm:cxn modelId="{8484DAA3-1A57-7941-A88D-1031C7977B8B}" type="presParOf" srcId="{308D1B65-A0E2-6140-A197-DBFFF2A30A71}" destId="{5682C956-08EB-AA4F-A816-0D9D6E8610A3}" srcOrd="3" destOrd="0" presId="urn:microsoft.com/office/officeart/2005/8/layout/hierarchy2"/>
    <dgm:cxn modelId="{C1885A9D-19F6-2248-90C1-6E222A38C227}" type="presParOf" srcId="{5682C956-08EB-AA4F-A816-0D9D6E8610A3}" destId="{793CA6B1-6FE4-2348-BA5F-3D39AE7FB160}" srcOrd="0" destOrd="0" presId="urn:microsoft.com/office/officeart/2005/8/layout/hierarchy2"/>
    <dgm:cxn modelId="{0A61ED57-6FE5-274B-8F29-BE66B304B40E}" type="presParOf" srcId="{5682C956-08EB-AA4F-A816-0D9D6E8610A3}" destId="{34001FF6-C1C9-2147-846D-08ECD42DE889}" srcOrd="1" destOrd="0" presId="urn:microsoft.com/office/officeart/2005/8/layout/hierarchy2"/>
    <dgm:cxn modelId="{2874E3D1-4A5F-C345-84F2-E40F1C3EB825}" type="presParOf" srcId="{34001FF6-C1C9-2147-846D-08ECD42DE889}" destId="{063820FE-054D-F641-8015-4934E7A48DD1}" srcOrd="0" destOrd="0" presId="urn:microsoft.com/office/officeart/2005/8/layout/hierarchy2"/>
    <dgm:cxn modelId="{DE8B0846-572C-D644-B606-21F3AAC84861}" type="presParOf" srcId="{063820FE-054D-F641-8015-4934E7A48DD1}" destId="{C7A17FEE-3ED1-6A4E-A6EB-24FCDE8BE7F2}" srcOrd="0" destOrd="0" presId="urn:microsoft.com/office/officeart/2005/8/layout/hierarchy2"/>
    <dgm:cxn modelId="{C79AE367-E620-C747-AC0D-B28D8535216E}" type="presParOf" srcId="{34001FF6-C1C9-2147-846D-08ECD42DE889}" destId="{BE985B86-B351-BE4E-99CA-649121FA5C79}" srcOrd="1" destOrd="0" presId="urn:microsoft.com/office/officeart/2005/8/layout/hierarchy2"/>
    <dgm:cxn modelId="{492A423F-1E00-8D4B-B30C-B5DF852DB992}" type="presParOf" srcId="{BE985B86-B351-BE4E-99CA-649121FA5C79}" destId="{38491664-EE51-444A-99A0-F71F4AB518A8}" srcOrd="0" destOrd="0" presId="urn:microsoft.com/office/officeart/2005/8/layout/hierarchy2"/>
    <dgm:cxn modelId="{58682083-FA57-2D47-8FD0-DEE4FDA2CA91}" type="presParOf" srcId="{BE985B86-B351-BE4E-99CA-649121FA5C79}" destId="{0122929C-897E-3640-A765-824156328891}" srcOrd="1" destOrd="0" presId="urn:microsoft.com/office/officeart/2005/8/layout/hierarchy2"/>
    <dgm:cxn modelId="{7D3B15D9-EF1F-214C-B01F-97DA47CC8DF9}" type="presParOf" srcId="{34001FF6-C1C9-2147-846D-08ECD42DE889}" destId="{1BCA753E-A861-1642-8F5E-4B03CFD3B673}" srcOrd="2" destOrd="0" presId="urn:microsoft.com/office/officeart/2005/8/layout/hierarchy2"/>
    <dgm:cxn modelId="{887FE595-9FFC-1047-A4CF-B6211A5F47F2}" type="presParOf" srcId="{1BCA753E-A861-1642-8F5E-4B03CFD3B673}" destId="{189DD43D-2B4A-F44D-9F84-06AB2FCAAADD}" srcOrd="0" destOrd="0" presId="urn:microsoft.com/office/officeart/2005/8/layout/hierarchy2"/>
    <dgm:cxn modelId="{949C4503-7ECA-2443-8F9E-34086533FC09}" type="presParOf" srcId="{34001FF6-C1C9-2147-846D-08ECD42DE889}" destId="{93233A61-A6F5-8841-83D6-AA65C40DC6A2}" srcOrd="3" destOrd="0" presId="urn:microsoft.com/office/officeart/2005/8/layout/hierarchy2"/>
    <dgm:cxn modelId="{4007F96C-EB7B-E648-8611-67C7D7660285}" type="presParOf" srcId="{93233A61-A6F5-8841-83D6-AA65C40DC6A2}" destId="{BFE180E0-9BF7-4940-8BBD-DC97040C697C}" srcOrd="0" destOrd="0" presId="urn:microsoft.com/office/officeart/2005/8/layout/hierarchy2"/>
    <dgm:cxn modelId="{B44708BA-A4D8-8D4C-B2A6-813870669680}" type="presParOf" srcId="{93233A61-A6F5-8841-83D6-AA65C40DC6A2}" destId="{EEC29149-1300-1C4D-9D86-871706DED75D}" srcOrd="1" destOrd="0" presId="urn:microsoft.com/office/officeart/2005/8/layout/hierarchy2"/>
    <dgm:cxn modelId="{3BC275F6-94FC-FC48-8FEC-1172EEC1D390}" type="presParOf" srcId="{34001FF6-C1C9-2147-846D-08ECD42DE889}" destId="{288B0311-6FE2-424A-92B9-BAF5C9BDBDDE}" srcOrd="4" destOrd="0" presId="urn:microsoft.com/office/officeart/2005/8/layout/hierarchy2"/>
    <dgm:cxn modelId="{28E85F5F-E94A-6243-AE3D-1AB6057DAA29}" type="presParOf" srcId="{288B0311-6FE2-424A-92B9-BAF5C9BDBDDE}" destId="{B91BB0DD-52B0-E745-B20D-3C8BBBC8D0EB}" srcOrd="0" destOrd="0" presId="urn:microsoft.com/office/officeart/2005/8/layout/hierarchy2"/>
    <dgm:cxn modelId="{77B3DB85-DC25-734D-A0CA-91DC26A83292}" type="presParOf" srcId="{34001FF6-C1C9-2147-846D-08ECD42DE889}" destId="{D67933D8-2B0B-7147-B431-235114C52B4B}" srcOrd="5" destOrd="0" presId="urn:microsoft.com/office/officeart/2005/8/layout/hierarchy2"/>
    <dgm:cxn modelId="{A78C92A8-E74C-B44B-BB29-3F5191FD60D9}" type="presParOf" srcId="{D67933D8-2B0B-7147-B431-235114C52B4B}" destId="{78103BDC-D406-884E-87BC-B5C5B23376D4}" srcOrd="0" destOrd="0" presId="urn:microsoft.com/office/officeart/2005/8/layout/hierarchy2"/>
    <dgm:cxn modelId="{5F2C8B94-5F18-4E4A-8680-0CDD681FCC9E}" type="presParOf" srcId="{D67933D8-2B0B-7147-B431-235114C52B4B}" destId="{B5DBA75E-6754-C24B-813E-323C676179C7}" srcOrd="1" destOrd="0" presId="urn:microsoft.com/office/officeart/2005/8/layout/hierarchy2"/>
  </dgm:cxnLst>
  <dgm:bg>
    <a:gradFill>
      <a:gsLst>
        <a:gs pos="0">
          <a:schemeClr val="accent1">
            <a:lumMod val="40000"/>
            <a:lumOff val="60000"/>
          </a:schemeClr>
        </a:gs>
        <a:gs pos="46000">
          <a:schemeClr val="accent1">
            <a:lumMod val="95000"/>
            <a:lumOff val="5000"/>
          </a:schemeClr>
        </a:gs>
        <a:gs pos="100000">
          <a:schemeClr val="accent1">
            <a:lumMod val="60000"/>
          </a:schemeClr>
        </a:gs>
      </a:gsLst>
      <a:path path="circle">
        <a:fillToRect l="50000" t="130000" r="50000" b="-30000"/>
      </a:path>
    </a:gra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D402932-1736-D34B-8A79-9CDAF568B08E}" type="doc">
      <dgm:prSet loTypeId="urn:microsoft.com/office/officeart/2005/8/layout/list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0B35406F-34BB-2944-B6D0-8BF504670585}">
      <dgm:prSet phldrT="[Testo]"/>
      <dgm:spPr/>
      <dgm:t>
        <a:bodyPr/>
        <a:lstStyle/>
        <a:p>
          <a:r>
            <a:rPr lang="it-IT" dirty="0"/>
            <a:t>settembre-ottobre 2011 </a:t>
          </a:r>
        </a:p>
      </dgm:t>
    </dgm:pt>
    <dgm:pt modelId="{4E031E0A-0F0B-F84F-8A45-354FFC167296}" type="parTrans" cxnId="{4A2DD379-77F7-8A4F-8255-D83169D0583D}">
      <dgm:prSet/>
      <dgm:spPr/>
      <dgm:t>
        <a:bodyPr/>
        <a:lstStyle/>
        <a:p>
          <a:endParaRPr lang="it-IT"/>
        </a:p>
      </dgm:t>
    </dgm:pt>
    <dgm:pt modelId="{AEC86CD4-8739-3C47-998C-6A5C130BD182}" type="sibTrans" cxnId="{4A2DD379-77F7-8A4F-8255-D83169D0583D}">
      <dgm:prSet/>
      <dgm:spPr/>
      <dgm:t>
        <a:bodyPr/>
        <a:lstStyle/>
        <a:p>
          <a:endParaRPr lang="it-IT"/>
        </a:p>
      </dgm:t>
    </dgm:pt>
    <dgm:pt modelId="{04574F78-88D3-2E40-A708-0AA4A3144115}">
      <dgm:prSet phldrT="[Testo]"/>
      <dgm:spPr/>
      <dgm:t>
        <a:bodyPr/>
        <a:lstStyle/>
        <a:p>
          <a:r>
            <a:rPr lang="it-IT" dirty="0"/>
            <a:t>ottobre-novembre 2016</a:t>
          </a:r>
        </a:p>
      </dgm:t>
    </dgm:pt>
    <dgm:pt modelId="{9AE256EB-7F51-1C44-87D8-4477DAC58397}" type="parTrans" cxnId="{C75E9204-01EA-5948-9BFC-04DC176F37CD}">
      <dgm:prSet/>
      <dgm:spPr/>
      <dgm:t>
        <a:bodyPr/>
        <a:lstStyle/>
        <a:p>
          <a:endParaRPr lang="it-IT"/>
        </a:p>
      </dgm:t>
    </dgm:pt>
    <dgm:pt modelId="{ACABA402-9944-9D4B-A714-A1B3E2BE03F8}" type="sibTrans" cxnId="{C75E9204-01EA-5948-9BFC-04DC176F37CD}">
      <dgm:prSet/>
      <dgm:spPr/>
      <dgm:t>
        <a:bodyPr/>
        <a:lstStyle/>
        <a:p>
          <a:endParaRPr lang="it-IT"/>
        </a:p>
      </dgm:t>
    </dgm:pt>
    <dgm:pt modelId="{BEE7DEC0-2076-C949-BD65-F8C44668C892}">
      <dgm:prSet custT="1"/>
      <dgm:spPr/>
      <dgm:t>
        <a:bodyPr/>
        <a:lstStyle/>
        <a:p>
          <a:r>
            <a:rPr lang="it-IT" sz="2000" dirty="0"/>
            <a:t>6,3% dei pazienti ospedalizzati e l’1% dei pazienti in ADI sviluppano un’ICA. La maggior parte delle ICA interessa le vie urinarie (35-40% di tutte le infezioni ospedaliere), l’apparato respiratorio, le ferite chirurgiche, le infezioni sistemiche (sepsi, batteriemie). </a:t>
          </a:r>
        </a:p>
      </dgm:t>
    </dgm:pt>
    <dgm:pt modelId="{4E7FF2AC-4581-D344-9385-F3A0424455B0}" type="parTrans" cxnId="{3470E82F-9663-3D4D-A52E-D952F67323BB}">
      <dgm:prSet/>
      <dgm:spPr/>
      <dgm:t>
        <a:bodyPr/>
        <a:lstStyle/>
        <a:p>
          <a:endParaRPr lang="it-IT"/>
        </a:p>
      </dgm:t>
    </dgm:pt>
    <dgm:pt modelId="{8E59DD05-C1DD-BE40-8A72-BF275B14EB5C}" type="sibTrans" cxnId="{3470E82F-9663-3D4D-A52E-D952F67323BB}">
      <dgm:prSet/>
      <dgm:spPr/>
      <dgm:t>
        <a:bodyPr/>
        <a:lstStyle/>
        <a:p>
          <a:endParaRPr lang="it-IT"/>
        </a:p>
      </dgm:t>
    </dgm:pt>
    <dgm:pt modelId="{3D00CF9A-89E4-DC42-B462-9FE592C4D6B8}">
      <dgm:prSet/>
      <dgm:spPr/>
      <dgm:t>
        <a:bodyPr/>
        <a:lstStyle/>
        <a:p>
          <a:r>
            <a:rPr lang="it-IT"/>
            <a:t>l’8,03% dei pazienti ospedalizzati sviluppa un’ICA. Di queste, le ICA più frequenti erano: infezioni respiratorie (23,5%), batteriemie (18,3%), infezioni urinarie (18%) e del sito chirurgico (14,4%). </a:t>
          </a:r>
        </a:p>
      </dgm:t>
    </dgm:pt>
    <dgm:pt modelId="{51D799FC-C6ED-7E4B-95CE-732BEF52D3B4}" type="parTrans" cxnId="{551DFBEB-0BC5-894C-875B-530680FB27A9}">
      <dgm:prSet/>
      <dgm:spPr/>
      <dgm:t>
        <a:bodyPr/>
        <a:lstStyle/>
        <a:p>
          <a:endParaRPr lang="it-IT"/>
        </a:p>
      </dgm:t>
    </dgm:pt>
    <dgm:pt modelId="{FEBC37E8-93AD-8347-902E-91E905C40F8A}" type="sibTrans" cxnId="{551DFBEB-0BC5-894C-875B-530680FB27A9}">
      <dgm:prSet/>
      <dgm:spPr/>
      <dgm:t>
        <a:bodyPr/>
        <a:lstStyle/>
        <a:p>
          <a:endParaRPr lang="it-IT"/>
        </a:p>
      </dgm:t>
    </dgm:pt>
    <dgm:pt modelId="{B4F5B3D3-4A90-F74A-A792-3161C53ED354}">
      <dgm:prSet/>
      <dgm:spPr/>
      <dgm:t>
        <a:bodyPr/>
        <a:lstStyle/>
        <a:p>
          <a:r>
            <a:rPr lang="it-IT"/>
            <a:t>novembre 2022 </a:t>
          </a:r>
        </a:p>
      </dgm:t>
    </dgm:pt>
    <dgm:pt modelId="{E454135A-4652-2B4C-B80C-BD9740AC06D9}" type="parTrans" cxnId="{26E510E6-63CB-BA44-9399-F77B0FC87B99}">
      <dgm:prSet/>
      <dgm:spPr/>
      <dgm:t>
        <a:bodyPr/>
        <a:lstStyle/>
        <a:p>
          <a:endParaRPr lang="it-IT"/>
        </a:p>
      </dgm:t>
    </dgm:pt>
    <dgm:pt modelId="{2C21BDC1-7204-3B40-89FC-8DE1D5F6C251}" type="sibTrans" cxnId="{26E510E6-63CB-BA44-9399-F77B0FC87B99}">
      <dgm:prSet/>
      <dgm:spPr/>
      <dgm:t>
        <a:bodyPr/>
        <a:lstStyle/>
        <a:p>
          <a:endParaRPr lang="it-IT"/>
        </a:p>
      </dgm:t>
    </dgm:pt>
    <dgm:pt modelId="{D6C91881-FA0E-1841-9835-14B8AB230865}">
      <dgm:prSet custT="1"/>
      <dgm:spPr/>
      <dgm:t>
        <a:bodyPr/>
        <a:lstStyle/>
        <a:p>
          <a:r>
            <a:rPr lang="it-IT" sz="2100" dirty="0"/>
            <a:t>il 10,2% dei </a:t>
          </a:r>
          <a:r>
            <a:rPr lang="it-IT" sz="2000" dirty="0"/>
            <a:t>pazienti</a:t>
          </a:r>
          <a:r>
            <a:rPr lang="it-IT" sz="2100" dirty="0"/>
            <a:t> ospedalizzati sviluppa un’ICA. Le infezioni del basso tratto respiratorio (19,18%) sono risultate le </a:t>
          </a:r>
          <a:r>
            <a:rPr lang="it-IT" sz="2100" dirty="0" err="1"/>
            <a:t>piu</a:t>
          </a:r>
          <a:r>
            <a:rPr lang="it-IT" sz="2100" dirty="0"/>
            <a:t>̀ comuni, seguite da batteriemie (18,83%), infezioni del tratto urinario (17,09%), COVID-19 (16,23%) e infezioni del sito chirurgico (10,53%).</a:t>
          </a:r>
        </a:p>
      </dgm:t>
    </dgm:pt>
    <dgm:pt modelId="{4ACAF0D4-EF4C-4F49-A16C-15FC8D3C0AE2}" type="parTrans" cxnId="{1AC65092-C4D7-034F-8968-52105822BBB9}">
      <dgm:prSet/>
      <dgm:spPr/>
      <dgm:t>
        <a:bodyPr/>
        <a:lstStyle/>
        <a:p>
          <a:endParaRPr lang="it-IT"/>
        </a:p>
      </dgm:t>
    </dgm:pt>
    <dgm:pt modelId="{25957A49-7B78-564E-A7D8-D66EC62C1DC7}" type="sibTrans" cxnId="{1AC65092-C4D7-034F-8968-52105822BBB9}">
      <dgm:prSet/>
      <dgm:spPr/>
      <dgm:t>
        <a:bodyPr/>
        <a:lstStyle/>
        <a:p>
          <a:endParaRPr lang="it-IT"/>
        </a:p>
      </dgm:t>
    </dgm:pt>
    <dgm:pt modelId="{4A8EA592-F127-4548-A08A-88A3DF925E29}" type="pres">
      <dgm:prSet presAssocID="{3D402932-1736-D34B-8A79-9CDAF568B08E}" presName="linear" presStyleCnt="0">
        <dgm:presLayoutVars>
          <dgm:dir/>
          <dgm:animLvl val="lvl"/>
          <dgm:resizeHandles val="exact"/>
        </dgm:presLayoutVars>
      </dgm:prSet>
      <dgm:spPr/>
    </dgm:pt>
    <dgm:pt modelId="{8C815880-24B5-7A46-820F-476D2135A9E2}" type="pres">
      <dgm:prSet presAssocID="{0B35406F-34BB-2944-B6D0-8BF504670585}" presName="parentLin" presStyleCnt="0"/>
      <dgm:spPr/>
    </dgm:pt>
    <dgm:pt modelId="{FDC4C3D3-333F-774C-BD12-7C4A7072FC31}" type="pres">
      <dgm:prSet presAssocID="{0B35406F-34BB-2944-B6D0-8BF504670585}" presName="parentLeftMargin" presStyleLbl="node1" presStyleIdx="0" presStyleCnt="3"/>
      <dgm:spPr/>
    </dgm:pt>
    <dgm:pt modelId="{EBEB8897-2158-E843-B528-3883BF448F42}" type="pres">
      <dgm:prSet presAssocID="{0B35406F-34BB-2944-B6D0-8BF504670585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1A31CDCB-84E7-104F-8F84-ED9189844AA9}" type="pres">
      <dgm:prSet presAssocID="{0B35406F-34BB-2944-B6D0-8BF504670585}" presName="negativeSpace" presStyleCnt="0"/>
      <dgm:spPr/>
    </dgm:pt>
    <dgm:pt modelId="{5C62D9B9-2C46-E941-82C3-698C82D93904}" type="pres">
      <dgm:prSet presAssocID="{0B35406F-34BB-2944-B6D0-8BF504670585}" presName="childText" presStyleLbl="conFgAcc1" presStyleIdx="0" presStyleCnt="3">
        <dgm:presLayoutVars>
          <dgm:bulletEnabled val="1"/>
        </dgm:presLayoutVars>
      </dgm:prSet>
      <dgm:spPr/>
    </dgm:pt>
    <dgm:pt modelId="{9C73857D-EFF7-3641-981C-9C4D81E19DFA}" type="pres">
      <dgm:prSet presAssocID="{AEC86CD4-8739-3C47-998C-6A5C130BD182}" presName="spaceBetweenRectangles" presStyleCnt="0"/>
      <dgm:spPr/>
    </dgm:pt>
    <dgm:pt modelId="{1BCFA4AF-1C3B-AC40-A643-DFE07820DEA5}" type="pres">
      <dgm:prSet presAssocID="{04574F78-88D3-2E40-A708-0AA4A3144115}" presName="parentLin" presStyleCnt="0"/>
      <dgm:spPr/>
    </dgm:pt>
    <dgm:pt modelId="{8543842B-749B-4A47-B06F-2C3E9E628132}" type="pres">
      <dgm:prSet presAssocID="{04574F78-88D3-2E40-A708-0AA4A3144115}" presName="parentLeftMargin" presStyleLbl="node1" presStyleIdx="0" presStyleCnt="3"/>
      <dgm:spPr/>
    </dgm:pt>
    <dgm:pt modelId="{8DECA0AD-3329-0042-B20D-9C6ADE396E72}" type="pres">
      <dgm:prSet presAssocID="{04574F78-88D3-2E40-A708-0AA4A3144115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72F16E0E-D16A-F64D-A377-7CD14ACC9FCB}" type="pres">
      <dgm:prSet presAssocID="{04574F78-88D3-2E40-A708-0AA4A3144115}" presName="negativeSpace" presStyleCnt="0"/>
      <dgm:spPr/>
    </dgm:pt>
    <dgm:pt modelId="{0F536FB0-3B2F-4643-871D-7EA3E02A3280}" type="pres">
      <dgm:prSet presAssocID="{04574F78-88D3-2E40-A708-0AA4A3144115}" presName="childText" presStyleLbl="conFgAcc1" presStyleIdx="1" presStyleCnt="3">
        <dgm:presLayoutVars>
          <dgm:bulletEnabled val="1"/>
        </dgm:presLayoutVars>
      </dgm:prSet>
      <dgm:spPr/>
    </dgm:pt>
    <dgm:pt modelId="{02470357-CFAD-D049-94A0-4B6C7A730CE8}" type="pres">
      <dgm:prSet presAssocID="{ACABA402-9944-9D4B-A714-A1B3E2BE03F8}" presName="spaceBetweenRectangles" presStyleCnt="0"/>
      <dgm:spPr/>
    </dgm:pt>
    <dgm:pt modelId="{09421096-1428-1F4A-9D87-35DE1C510543}" type="pres">
      <dgm:prSet presAssocID="{B4F5B3D3-4A90-F74A-A792-3161C53ED354}" presName="parentLin" presStyleCnt="0"/>
      <dgm:spPr/>
    </dgm:pt>
    <dgm:pt modelId="{E4B2F94F-4A0A-1343-B15C-33AA0F331E21}" type="pres">
      <dgm:prSet presAssocID="{B4F5B3D3-4A90-F74A-A792-3161C53ED354}" presName="parentLeftMargin" presStyleLbl="node1" presStyleIdx="1" presStyleCnt="3"/>
      <dgm:spPr/>
    </dgm:pt>
    <dgm:pt modelId="{B705AC2A-B24F-6A4C-A848-72510E06A8E8}" type="pres">
      <dgm:prSet presAssocID="{B4F5B3D3-4A90-F74A-A792-3161C53ED354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E87BA2A2-B3C0-C94E-B332-6478FEEC5003}" type="pres">
      <dgm:prSet presAssocID="{B4F5B3D3-4A90-F74A-A792-3161C53ED354}" presName="negativeSpace" presStyleCnt="0"/>
      <dgm:spPr/>
    </dgm:pt>
    <dgm:pt modelId="{30F111A3-C9E1-E64C-8D5A-54367B695CD7}" type="pres">
      <dgm:prSet presAssocID="{B4F5B3D3-4A90-F74A-A792-3161C53ED354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C75E9204-01EA-5948-9BFC-04DC176F37CD}" srcId="{3D402932-1736-D34B-8A79-9CDAF568B08E}" destId="{04574F78-88D3-2E40-A708-0AA4A3144115}" srcOrd="1" destOrd="0" parTransId="{9AE256EB-7F51-1C44-87D8-4477DAC58397}" sibTransId="{ACABA402-9944-9D4B-A714-A1B3E2BE03F8}"/>
    <dgm:cxn modelId="{761F5708-4462-7343-A3F5-2B602D731AD3}" type="presOf" srcId="{04574F78-88D3-2E40-A708-0AA4A3144115}" destId="{8DECA0AD-3329-0042-B20D-9C6ADE396E72}" srcOrd="1" destOrd="0" presId="urn:microsoft.com/office/officeart/2005/8/layout/list1"/>
    <dgm:cxn modelId="{1C042F0C-33CC-6C4D-A76A-BA7FE8A56E69}" type="presOf" srcId="{B4F5B3D3-4A90-F74A-A792-3161C53ED354}" destId="{B705AC2A-B24F-6A4C-A848-72510E06A8E8}" srcOrd="1" destOrd="0" presId="urn:microsoft.com/office/officeart/2005/8/layout/list1"/>
    <dgm:cxn modelId="{9124DC0E-1C27-DD48-A4BB-59A18924600F}" type="presOf" srcId="{0B35406F-34BB-2944-B6D0-8BF504670585}" destId="{FDC4C3D3-333F-774C-BD12-7C4A7072FC31}" srcOrd="0" destOrd="0" presId="urn:microsoft.com/office/officeart/2005/8/layout/list1"/>
    <dgm:cxn modelId="{3470E82F-9663-3D4D-A52E-D952F67323BB}" srcId="{0B35406F-34BB-2944-B6D0-8BF504670585}" destId="{BEE7DEC0-2076-C949-BD65-F8C44668C892}" srcOrd="0" destOrd="0" parTransId="{4E7FF2AC-4581-D344-9385-F3A0424455B0}" sibTransId="{8E59DD05-C1DD-BE40-8A72-BF275B14EB5C}"/>
    <dgm:cxn modelId="{A2217A37-873C-5E4E-9DB8-0F0D05CAF337}" type="presOf" srcId="{04574F78-88D3-2E40-A708-0AA4A3144115}" destId="{8543842B-749B-4A47-B06F-2C3E9E628132}" srcOrd="0" destOrd="0" presId="urn:microsoft.com/office/officeart/2005/8/layout/list1"/>
    <dgm:cxn modelId="{8901FE37-CDFC-314E-8083-852E53810BA8}" type="presOf" srcId="{0B35406F-34BB-2944-B6D0-8BF504670585}" destId="{EBEB8897-2158-E843-B528-3883BF448F42}" srcOrd="1" destOrd="0" presId="urn:microsoft.com/office/officeart/2005/8/layout/list1"/>
    <dgm:cxn modelId="{478FD14C-4331-2B46-AF52-6627D30A90CE}" type="presOf" srcId="{3D00CF9A-89E4-DC42-B462-9FE592C4D6B8}" destId="{0F536FB0-3B2F-4643-871D-7EA3E02A3280}" srcOrd="0" destOrd="0" presId="urn:microsoft.com/office/officeart/2005/8/layout/list1"/>
    <dgm:cxn modelId="{4A2DD379-77F7-8A4F-8255-D83169D0583D}" srcId="{3D402932-1736-D34B-8A79-9CDAF568B08E}" destId="{0B35406F-34BB-2944-B6D0-8BF504670585}" srcOrd="0" destOrd="0" parTransId="{4E031E0A-0F0B-F84F-8A45-354FFC167296}" sibTransId="{AEC86CD4-8739-3C47-998C-6A5C130BD182}"/>
    <dgm:cxn modelId="{CB849E8E-3527-9F48-A274-135918B2413B}" type="presOf" srcId="{3D402932-1736-D34B-8A79-9CDAF568B08E}" destId="{4A8EA592-F127-4548-A08A-88A3DF925E29}" srcOrd="0" destOrd="0" presId="urn:microsoft.com/office/officeart/2005/8/layout/list1"/>
    <dgm:cxn modelId="{1AC65092-C4D7-034F-8968-52105822BBB9}" srcId="{B4F5B3D3-4A90-F74A-A792-3161C53ED354}" destId="{D6C91881-FA0E-1841-9835-14B8AB230865}" srcOrd="0" destOrd="0" parTransId="{4ACAF0D4-EF4C-4F49-A16C-15FC8D3C0AE2}" sibTransId="{25957A49-7B78-564E-A7D8-D66EC62C1DC7}"/>
    <dgm:cxn modelId="{2266F6AE-C59B-F146-A57D-10EF7831EBF5}" type="presOf" srcId="{BEE7DEC0-2076-C949-BD65-F8C44668C892}" destId="{5C62D9B9-2C46-E941-82C3-698C82D93904}" srcOrd="0" destOrd="0" presId="urn:microsoft.com/office/officeart/2005/8/layout/list1"/>
    <dgm:cxn modelId="{6E5D9BBE-78C7-F64C-A945-83D63852BCDB}" type="presOf" srcId="{D6C91881-FA0E-1841-9835-14B8AB230865}" destId="{30F111A3-C9E1-E64C-8D5A-54367B695CD7}" srcOrd="0" destOrd="0" presId="urn:microsoft.com/office/officeart/2005/8/layout/list1"/>
    <dgm:cxn modelId="{47D66ACB-A1F4-5E4C-8D20-41A5BFB6B176}" type="presOf" srcId="{B4F5B3D3-4A90-F74A-A792-3161C53ED354}" destId="{E4B2F94F-4A0A-1343-B15C-33AA0F331E21}" srcOrd="0" destOrd="0" presId="urn:microsoft.com/office/officeart/2005/8/layout/list1"/>
    <dgm:cxn modelId="{26E510E6-63CB-BA44-9399-F77B0FC87B99}" srcId="{3D402932-1736-D34B-8A79-9CDAF568B08E}" destId="{B4F5B3D3-4A90-F74A-A792-3161C53ED354}" srcOrd="2" destOrd="0" parTransId="{E454135A-4652-2B4C-B80C-BD9740AC06D9}" sibTransId="{2C21BDC1-7204-3B40-89FC-8DE1D5F6C251}"/>
    <dgm:cxn modelId="{551DFBEB-0BC5-894C-875B-530680FB27A9}" srcId="{04574F78-88D3-2E40-A708-0AA4A3144115}" destId="{3D00CF9A-89E4-DC42-B462-9FE592C4D6B8}" srcOrd="0" destOrd="0" parTransId="{51D799FC-C6ED-7E4B-95CE-732BEF52D3B4}" sibTransId="{FEBC37E8-93AD-8347-902E-91E905C40F8A}"/>
    <dgm:cxn modelId="{B4068F1B-2495-9041-8ECC-1DA6C5D5FBF7}" type="presParOf" srcId="{4A8EA592-F127-4548-A08A-88A3DF925E29}" destId="{8C815880-24B5-7A46-820F-476D2135A9E2}" srcOrd="0" destOrd="0" presId="urn:microsoft.com/office/officeart/2005/8/layout/list1"/>
    <dgm:cxn modelId="{B93DE23F-85BC-174F-A94B-DFEC6CB35281}" type="presParOf" srcId="{8C815880-24B5-7A46-820F-476D2135A9E2}" destId="{FDC4C3D3-333F-774C-BD12-7C4A7072FC31}" srcOrd="0" destOrd="0" presId="urn:microsoft.com/office/officeart/2005/8/layout/list1"/>
    <dgm:cxn modelId="{BA2063D9-92B9-EA46-BA20-7D290C21B10B}" type="presParOf" srcId="{8C815880-24B5-7A46-820F-476D2135A9E2}" destId="{EBEB8897-2158-E843-B528-3883BF448F42}" srcOrd="1" destOrd="0" presId="urn:microsoft.com/office/officeart/2005/8/layout/list1"/>
    <dgm:cxn modelId="{81344F14-70FC-704F-9443-F4097EBBCB76}" type="presParOf" srcId="{4A8EA592-F127-4548-A08A-88A3DF925E29}" destId="{1A31CDCB-84E7-104F-8F84-ED9189844AA9}" srcOrd="1" destOrd="0" presId="urn:microsoft.com/office/officeart/2005/8/layout/list1"/>
    <dgm:cxn modelId="{09F9E5A0-4FF4-794E-99F8-FC30EE59118A}" type="presParOf" srcId="{4A8EA592-F127-4548-A08A-88A3DF925E29}" destId="{5C62D9B9-2C46-E941-82C3-698C82D93904}" srcOrd="2" destOrd="0" presId="urn:microsoft.com/office/officeart/2005/8/layout/list1"/>
    <dgm:cxn modelId="{13B25938-8195-C249-B90B-A6E47CBC6515}" type="presParOf" srcId="{4A8EA592-F127-4548-A08A-88A3DF925E29}" destId="{9C73857D-EFF7-3641-981C-9C4D81E19DFA}" srcOrd="3" destOrd="0" presId="urn:microsoft.com/office/officeart/2005/8/layout/list1"/>
    <dgm:cxn modelId="{859DCCEC-C42D-FA42-A8DE-A419BD37E27C}" type="presParOf" srcId="{4A8EA592-F127-4548-A08A-88A3DF925E29}" destId="{1BCFA4AF-1C3B-AC40-A643-DFE07820DEA5}" srcOrd="4" destOrd="0" presId="urn:microsoft.com/office/officeart/2005/8/layout/list1"/>
    <dgm:cxn modelId="{FF608909-1479-4745-8AFA-7A577EED9A9A}" type="presParOf" srcId="{1BCFA4AF-1C3B-AC40-A643-DFE07820DEA5}" destId="{8543842B-749B-4A47-B06F-2C3E9E628132}" srcOrd="0" destOrd="0" presId="urn:microsoft.com/office/officeart/2005/8/layout/list1"/>
    <dgm:cxn modelId="{45CAEA3B-663F-A649-9FC2-E9E3DEA55D48}" type="presParOf" srcId="{1BCFA4AF-1C3B-AC40-A643-DFE07820DEA5}" destId="{8DECA0AD-3329-0042-B20D-9C6ADE396E72}" srcOrd="1" destOrd="0" presId="urn:microsoft.com/office/officeart/2005/8/layout/list1"/>
    <dgm:cxn modelId="{D1713B80-F598-4A42-9310-47D1C56FB199}" type="presParOf" srcId="{4A8EA592-F127-4548-A08A-88A3DF925E29}" destId="{72F16E0E-D16A-F64D-A377-7CD14ACC9FCB}" srcOrd="5" destOrd="0" presId="urn:microsoft.com/office/officeart/2005/8/layout/list1"/>
    <dgm:cxn modelId="{0996A3D1-D956-1444-ABC8-0E025C8491DF}" type="presParOf" srcId="{4A8EA592-F127-4548-A08A-88A3DF925E29}" destId="{0F536FB0-3B2F-4643-871D-7EA3E02A3280}" srcOrd="6" destOrd="0" presId="urn:microsoft.com/office/officeart/2005/8/layout/list1"/>
    <dgm:cxn modelId="{F8B3C58D-D3D6-7F4F-B94E-3C188F36D813}" type="presParOf" srcId="{4A8EA592-F127-4548-A08A-88A3DF925E29}" destId="{02470357-CFAD-D049-94A0-4B6C7A730CE8}" srcOrd="7" destOrd="0" presId="urn:microsoft.com/office/officeart/2005/8/layout/list1"/>
    <dgm:cxn modelId="{F11439B9-91F1-5141-A618-8EAD00D7305D}" type="presParOf" srcId="{4A8EA592-F127-4548-A08A-88A3DF925E29}" destId="{09421096-1428-1F4A-9D87-35DE1C510543}" srcOrd="8" destOrd="0" presId="urn:microsoft.com/office/officeart/2005/8/layout/list1"/>
    <dgm:cxn modelId="{147AD67C-56B6-254E-863E-C0E78D0DB76E}" type="presParOf" srcId="{09421096-1428-1F4A-9D87-35DE1C510543}" destId="{E4B2F94F-4A0A-1343-B15C-33AA0F331E21}" srcOrd="0" destOrd="0" presId="urn:microsoft.com/office/officeart/2005/8/layout/list1"/>
    <dgm:cxn modelId="{5669F896-EE14-2344-B7D9-FDE71CB870DD}" type="presParOf" srcId="{09421096-1428-1F4A-9D87-35DE1C510543}" destId="{B705AC2A-B24F-6A4C-A848-72510E06A8E8}" srcOrd="1" destOrd="0" presId="urn:microsoft.com/office/officeart/2005/8/layout/list1"/>
    <dgm:cxn modelId="{5485BDDE-E199-1E41-984C-4541DC2FECC1}" type="presParOf" srcId="{4A8EA592-F127-4548-A08A-88A3DF925E29}" destId="{E87BA2A2-B3C0-C94E-B332-6478FEEC5003}" srcOrd="9" destOrd="0" presId="urn:microsoft.com/office/officeart/2005/8/layout/list1"/>
    <dgm:cxn modelId="{429799D8-A45B-B144-9D79-697276A6DECD}" type="presParOf" srcId="{4A8EA592-F127-4548-A08A-88A3DF925E29}" destId="{30F111A3-C9E1-E64C-8D5A-54367B695CD7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6AF6F8-2C4B-EA45-82D5-0919E75FC7BC}">
      <dsp:nvSpPr>
        <dsp:cNvPr id="0" name=""/>
        <dsp:cNvSpPr/>
      </dsp:nvSpPr>
      <dsp:spPr>
        <a:xfrm>
          <a:off x="11074549" y="4129276"/>
          <a:ext cx="91440" cy="76934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69348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145FD3-FFB2-0441-9E28-9784AD90CD48}">
      <dsp:nvSpPr>
        <dsp:cNvPr id="0" name=""/>
        <dsp:cNvSpPr/>
      </dsp:nvSpPr>
      <dsp:spPr>
        <a:xfrm>
          <a:off x="7887093" y="1680145"/>
          <a:ext cx="3233175" cy="7693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24288"/>
              </a:lnTo>
              <a:lnTo>
                <a:pt x="3233175" y="524288"/>
              </a:lnTo>
              <a:lnTo>
                <a:pt x="3233175" y="769348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5DBBBE-C918-DB42-AD09-80ECEDB080EB}">
      <dsp:nvSpPr>
        <dsp:cNvPr id="0" name=""/>
        <dsp:cNvSpPr/>
      </dsp:nvSpPr>
      <dsp:spPr>
        <a:xfrm>
          <a:off x="4653918" y="4129276"/>
          <a:ext cx="3233175" cy="7693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24288"/>
              </a:lnTo>
              <a:lnTo>
                <a:pt x="3233175" y="524288"/>
              </a:lnTo>
              <a:lnTo>
                <a:pt x="3233175" y="769348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D8ECD8-23DF-3844-8BDF-5A16E9F0DFA9}">
      <dsp:nvSpPr>
        <dsp:cNvPr id="0" name=""/>
        <dsp:cNvSpPr/>
      </dsp:nvSpPr>
      <dsp:spPr>
        <a:xfrm>
          <a:off x="4608198" y="4129276"/>
          <a:ext cx="91440" cy="76934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69348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F24EDC-9AD2-8D48-9786-52978759C969}">
      <dsp:nvSpPr>
        <dsp:cNvPr id="0" name=""/>
        <dsp:cNvSpPr/>
      </dsp:nvSpPr>
      <dsp:spPr>
        <a:xfrm>
          <a:off x="1420742" y="4129276"/>
          <a:ext cx="3233175" cy="769348"/>
        </a:xfrm>
        <a:custGeom>
          <a:avLst/>
          <a:gdLst/>
          <a:ahLst/>
          <a:cxnLst/>
          <a:rect l="0" t="0" r="0" b="0"/>
          <a:pathLst>
            <a:path>
              <a:moveTo>
                <a:pt x="3233175" y="0"/>
              </a:moveTo>
              <a:lnTo>
                <a:pt x="3233175" y="524288"/>
              </a:lnTo>
              <a:lnTo>
                <a:pt x="0" y="524288"/>
              </a:lnTo>
              <a:lnTo>
                <a:pt x="0" y="769348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EC232C-CAC9-3C48-8CAF-0E9CB6487ACF}">
      <dsp:nvSpPr>
        <dsp:cNvPr id="0" name=""/>
        <dsp:cNvSpPr/>
      </dsp:nvSpPr>
      <dsp:spPr>
        <a:xfrm>
          <a:off x="4653918" y="1680145"/>
          <a:ext cx="3233175" cy="769348"/>
        </a:xfrm>
        <a:custGeom>
          <a:avLst/>
          <a:gdLst/>
          <a:ahLst/>
          <a:cxnLst/>
          <a:rect l="0" t="0" r="0" b="0"/>
          <a:pathLst>
            <a:path>
              <a:moveTo>
                <a:pt x="3233175" y="0"/>
              </a:moveTo>
              <a:lnTo>
                <a:pt x="3233175" y="524288"/>
              </a:lnTo>
              <a:lnTo>
                <a:pt x="0" y="524288"/>
              </a:lnTo>
              <a:lnTo>
                <a:pt x="0" y="769348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DB9311-D87E-C145-A331-86763DAC6015}">
      <dsp:nvSpPr>
        <dsp:cNvPr id="0" name=""/>
        <dsp:cNvSpPr/>
      </dsp:nvSpPr>
      <dsp:spPr>
        <a:xfrm>
          <a:off x="6564431" y="364"/>
          <a:ext cx="2645325" cy="167978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3462EB-BBB4-5D4E-849B-B8843901FF4F}">
      <dsp:nvSpPr>
        <dsp:cNvPr id="0" name=""/>
        <dsp:cNvSpPr/>
      </dsp:nvSpPr>
      <dsp:spPr>
        <a:xfrm>
          <a:off x="6858356" y="279592"/>
          <a:ext cx="2645325" cy="167978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kern="1200" dirty="0"/>
            <a:t>ICA</a:t>
          </a:r>
        </a:p>
      </dsp:txBody>
      <dsp:txXfrm>
        <a:off x="6907555" y="328791"/>
        <a:ext cx="2546927" cy="1581383"/>
      </dsp:txXfrm>
    </dsp:sp>
    <dsp:sp modelId="{8314157D-582C-3342-B6D4-CEF43B79F0FB}">
      <dsp:nvSpPr>
        <dsp:cNvPr id="0" name=""/>
        <dsp:cNvSpPr/>
      </dsp:nvSpPr>
      <dsp:spPr>
        <a:xfrm>
          <a:off x="3331255" y="2449494"/>
          <a:ext cx="2645325" cy="167978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43E760-4BB8-8D42-86ED-561B5DA2DCE7}">
      <dsp:nvSpPr>
        <dsp:cNvPr id="0" name=""/>
        <dsp:cNvSpPr/>
      </dsp:nvSpPr>
      <dsp:spPr>
        <a:xfrm>
          <a:off x="3625180" y="2728723"/>
          <a:ext cx="2645325" cy="167978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kern="1200" dirty="0"/>
            <a:t>ESOGENE</a:t>
          </a:r>
        </a:p>
      </dsp:txBody>
      <dsp:txXfrm>
        <a:off x="3674379" y="2777922"/>
        <a:ext cx="2546927" cy="1581383"/>
      </dsp:txXfrm>
    </dsp:sp>
    <dsp:sp modelId="{07D6063F-7128-7B49-8E00-7348E060543C}">
      <dsp:nvSpPr>
        <dsp:cNvPr id="0" name=""/>
        <dsp:cNvSpPr/>
      </dsp:nvSpPr>
      <dsp:spPr>
        <a:xfrm>
          <a:off x="98079" y="4898625"/>
          <a:ext cx="2645325" cy="167978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335EC0-9AB8-F64A-8F26-B33550384603}">
      <dsp:nvSpPr>
        <dsp:cNvPr id="0" name=""/>
        <dsp:cNvSpPr/>
      </dsp:nvSpPr>
      <dsp:spPr>
        <a:xfrm>
          <a:off x="392004" y="5177854"/>
          <a:ext cx="2645325" cy="167978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kern="1200" dirty="0"/>
            <a:t>CONTATTO DIRETTO</a:t>
          </a:r>
        </a:p>
      </dsp:txBody>
      <dsp:txXfrm>
        <a:off x="441203" y="5227053"/>
        <a:ext cx="2546927" cy="1581383"/>
      </dsp:txXfrm>
    </dsp:sp>
    <dsp:sp modelId="{D524FA7A-B37E-BD49-B802-2F5935253A78}">
      <dsp:nvSpPr>
        <dsp:cNvPr id="0" name=""/>
        <dsp:cNvSpPr/>
      </dsp:nvSpPr>
      <dsp:spPr>
        <a:xfrm>
          <a:off x="3331255" y="4898625"/>
          <a:ext cx="2645325" cy="167978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8F6F8F-B879-2C44-BE93-5DF79BFB224D}">
      <dsp:nvSpPr>
        <dsp:cNvPr id="0" name=""/>
        <dsp:cNvSpPr/>
      </dsp:nvSpPr>
      <dsp:spPr>
        <a:xfrm>
          <a:off x="3625180" y="5177854"/>
          <a:ext cx="2645325" cy="167978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kern="1200" dirty="0"/>
            <a:t>VIA AEREA</a:t>
          </a:r>
        </a:p>
      </dsp:txBody>
      <dsp:txXfrm>
        <a:off x="3674379" y="5227053"/>
        <a:ext cx="2546927" cy="1581383"/>
      </dsp:txXfrm>
    </dsp:sp>
    <dsp:sp modelId="{738157A6-9D12-A146-8F98-08463357A61C}">
      <dsp:nvSpPr>
        <dsp:cNvPr id="0" name=""/>
        <dsp:cNvSpPr/>
      </dsp:nvSpPr>
      <dsp:spPr>
        <a:xfrm>
          <a:off x="6564431" y="4898625"/>
          <a:ext cx="2645325" cy="167978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E2BA62-D034-E344-A0CC-19DF7994C693}">
      <dsp:nvSpPr>
        <dsp:cNvPr id="0" name=""/>
        <dsp:cNvSpPr/>
      </dsp:nvSpPr>
      <dsp:spPr>
        <a:xfrm>
          <a:off x="6858356" y="5177854"/>
          <a:ext cx="2645325" cy="167978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kern="1200" dirty="0"/>
            <a:t>VIA INDIRETTA</a:t>
          </a:r>
        </a:p>
      </dsp:txBody>
      <dsp:txXfrm>
        <a:off x="6907555" y="5227053"/>
        <a:ext cx="2546927" cy="1581383"/>
      </dsp:txXfrm>
    </dsp:sp>
    <dsp:sp modelId="{9376DEC2-666B-0B48-AD20-6B1DC6AB8362}">
      <dsp:nvSpPr>
        <dsp:cNvPr id="0" name=""/>
        <dsp:cNvSpPr/>
      </dsp:nvSpPr>
      <dsp:spPr>
        <a:xfrm>
          <a:off x="9797606" y="2449494"/>
          <a:ext cx="2645325" cy="167978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D1DD2C-FF78-DA4A-9059-6A22A04F2B07}">
      <dsp:nvSpPr>
        <dsp:cNvPr id="0" name=""/>
        <dsp:cNvSpPr/>
      </dsp:nvSpPr>
      <dsp:spPr>
        <a:xfrm>
          <a:off x="10091531" y="2728723"/>
          <a:ext cx="2645325" cy="167978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kern="1200" dirty="0"/>
            <a:t>ENDOGENE</a:t>
          </a:r>
        </a:p>
      </dsp:txBody>
      <dsp:txXfrm>
        <a:off x="10140730" y="2777922"/>
        <a:ext cx="2546927" cy="1581383"/>
      </dsp:txXfrm>
    </dsp:sp>
    <dsp:sp modelId="{9C53318C-4553-6B44-821F-BB029037123E}">
      <dsp:nvSpPr>
        <dsp:cNvPr id="0" name=""/>
        <dsp:cNvSpPr/>
      </dsp:nvSpPr>
      <dsp:spPr>
        <a:xfrm>
          <a:off x="9797606" y="4898625"/>
          <a:ext cx="2645325" cy="167978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03F93E-0896-4A4E-BCCF-ABD7798D6278}">
      <dsp:nvSpPr>
        <dsp:cNvPr id="0" name=""/>
        <dsp:cNvSpPr/>
      </dsp:nvSpPr>
      <dsp:spPr>
        <a:xfrm>
          <a:off x="10091531" y="5177854"/>
          <a:ext cx="2645325" cy="167978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kern="1200" dirty="0"/>
            <a:t>MICROORGANISMI INTERNI</a:t>
          </a:r>
        </a:p>
      </dsp:txBody>
      <dsp:txXfrm>
        <a:off x="10140730" y="5227053"/>
        <a:ext cx="2546927" cy="158138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EAD791-BBDA-624D-80A5-6E2F0327A538}">
      <dsp:nvSpPr>
        <dsp:cNvPr id="0" name=""/>
        <dsp:cNvSpPr/>
      </dsp:nvSpPr>
      <dsp:spPr>
        <a:xfrm>
          <a:off x="2240384" y="2921682"/>
          <a:ext cx="2029271" cy="101463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kern="1200" dirty="0"/>
            <a:t>FATTORI DI RISCHIO</a:t>
          </a:r>
        </a:p>
      </dsp:txBody>
      <dsp:txXfrm>
        <a:off x="2270102" y="2951400"/>
        <a:ext cx="1969835" cy="955199"/>
      </dsp:txXfrm>
    </dsp:sp>
    <dsp:sp modelId="{D0DC3BDC-B885-3E47-BC48-5B2D27ED1AF5}">
      <dsp:nvSpPr>
        <dsp:cNvPr id="0" name=""/>
        <dsp:cNvSpPr/>
      </dsp:nvSpPr>
      <dsp:spPr>
        <a:xfrm rot="17692822">
          <a:off x="3710855" y="2540561"/>
          <a:ext cx="1929309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1929309" y="13315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600" kern="1200"/>
        </a:p>
      </dsp:txBody>
      <dsp:txXfrm>
        <a:off x="4627277" y="2505643"/>
        <a:ext cx="96465" cy="96465"/>
      </dsp:txXfrm>
    </dsp:sp>
    <dsp:sp modelId="{10B94C74-2AA1-9946-A2F7-5107304E72A6}">
      <dsp:nvSpPr>
        <dsp:cNvPr id="0" name=""/>
        <dsp:cNvSpPr/>
      </dsp:nvSpPr>
      <dsp:spPr>
        <a:xfrm>
          <a:off x="5081364" y="1171435"/>
          <a:ext cx="2029271" cy="101463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kern="1200" dirty="0"/>
            <a:t>INTRINSECI</a:t>
          </a:r>
        </a:p>
      </dsp:txBody>
      <dsp:txXfrm>
        <a:off x="5111082" y="1201153"/>
        <a:ext cx="1969835" cy="955199"/>
      </dsp:txXfrm>
    </dsp:sp>
    <dsp:sp modelId="{6DC8B1AA-9D4E-AB4C-86BA-211E7329BDF4}">
      <dsp:nvSpPr>
        <dsp:cNvPr id="0" name=""/>
        <dsp:cNvSpPr/>
      </dsp:nvSpPr>
      <dsp:spPr>
        <a:xfrm rot="18289469">
          <a:off x="6805792" y="1082022"/>
          <a:ext cx="1421395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1421395" y="13315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500" kern="1200"/>
        </a:p>
      </dsp:txBody>
      <dsp:txXfrm>
        <a:off x="7480955" y="1059802"/>
        <a:ext cx="71069" cy="71069"/>
      </dsp:txXfrm>
    </dsp:sp>
    <dsp:sp modelId="{63538E0F-CEFA-D54D-BCEB-A09925325C8D}">
      <dsp:nvSpPr>
        <dsp:cNvPr id="0" name=""/>
        <dsp:cNvSpPr/>
      </dsp:nvSpPr>
      <dsp:spPr>
        <a:xfrm>
          <a:off x="7922344" y="4604"/>
          <a:ext cx="2029271" cy="101463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kern="1200" dirty="0"/>
            <a:t>ETA’</a:t>
          </a:r>
        </a:p>
      </dsp:txBody>
      <dsp:txXfrm>
        <a:off x="7952062" y="34322"/>
        <a:ext cx="1969835" cy="955199"/>
      </dsp:txXfrm>
    </dsp:sp>
    <dsp:sp modelId="{DF384E1F-5AF4-B546-B1B2-6E6B35850C12}">
      <dsp:nvSpPr>
        <dsp:cNvPr id="0" name=""/>
        <dsp:cNvSpPr/>
      </dsp:nvSpPr>
      <dsp:spPr>
        <a:xfrm>
          <a:off x="7110635" y="1665437"/>
          <a:ext cx="811708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811708" y="13315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500" kern="1200"/>
        </a:p>
      </dsp:txBody>
      <dsp:txXfrm>
        <a:off x="7496197" y="1658460"/>
        <a:ext cx="40585" cy="40585"/>
      </dsp:txXfrm>
    </dsp:sp>
    <dsp:sp modelId="{0EBB39BB-C891-6B4A-B43E-BD6033535BE1}">
      <dsp:nvSpPr>
        <dsp:cNvPr id="0" name=""/>
        <dsp:cNvSpPr/>
      </dsp:nvSpPr>
      <dsp:spPr>
        <a:xfrm>
          <a:off x="7922344" y="1171435"/>
          <a:ext cx="2029271" cy="101463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kern="1200" dirty="0"/>
            <a:t>GENERE</a:t>
          </a:r>
        </a:p>
      </dsp:txBody>
      <dsp:txXfrm>
        <a:off x="7952062" y="1201153"/>
        <a:ext cx="1969835" cy="955199"/>
      </dsp:txXfrm>
    </dsp:sp>
    <dsp:sp modelId="{C2F8E598-0B99-A34D-9BAA-75678F0F2329}">
      <dsp:nvSpPr>
        <dsp:cNvPr id="0" name=""/>
        <dsp:cNvSpPr/>
      </dsp:nvSpPr>
      <dsp:spPr>
        <a:xfrm rot="3310531">
          <a:off x="6805792" y="2248853"/>
          <a:ext cx="1421395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1421395" y="13315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500" kern="1200"/>
        </a:p>
      </dsp:txBody>
      <dsp:txXfrm>
        <a:off x="7480955" y="2226634"/>
        <a:ext cx="71069" cy="71069"/>
      </dsp:txXfrm>
    </dsp:sp>
    <dsp:sp modelId="{DB8C1497-B491-C943-BCCE-D708D532FC8C}">
      <dsp:nvSpPr>
        <dsp:cNvPr id="0" name=""/>
        <dsp:cNvSpPr/>
      </dsp:nvSpPr>
      <dsp:spPr>
        <a:xfrm>
          <a:off x="7922344" y="2338266"/>
          <a:ext cx="2029271" cy="101463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kern="1200" dirty="0"/>
            <a:t>GRAVI PATOLOGIE</a:t>
          </a:r>
        </a:p>
      </dsp:txBody>
      <dsp:txXfrm>
        <a:off x="7952062" y="2367984"/>
        <a:ext cx="1969835" cy="955199"/>
      </dsp:txXfrm>
    </dsp:sp>
    <dsp:sp modelId="{6EDF2C08-61B2-7A47-A6B1-3FC05262DB32}">
      <dsp:nvSpPr>
        <dsp:cNvPr id="0" name=""/>
        <dsp:cNvSpPr/>
      </dsp:nvSpPr>
      <dsp:spPr>
        <a:xfrm rot="3907178">
          <a:off x="3710855" y="4290807"/>
          <a:ext cx="1929309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1929309" y="13315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600" kern="1200"/>
        </a:p>
      </dsp:txBody>
      <dsp:txXfrm>
        <a:off x="4627277" y="4255890"/>
        <a:ext cx="96465" cy="96465"/>
      </dsp:txXfrm>
    </dsp:sp>
    <dsp:sp modelId="{793CA6B1-6FE4-2348-BA5F-3D39AE7FB160}">
      <dsp:nvSpPr>
        <dsp:cNvPr id="0" name=""/>
        <dsp:cNvSpPr/>
      </dsp:nvSpPr>
      <dsp:spPr>
        <a:xfrm>
          <a:off x="5081364" y="4671928"/>
          <a:ext cx="2029271" cy="101463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kern="1200" dirty="0"/>
            <a:t>ESTRINSECI </a:t>
          </a:r>
        </a:p>
      </dsp:txBody>
      <dsp:txXfrm>
        <a:off x="5111082" y="4701646"/>
        <a:ext cx="1969835" cy="955199"/>
      </dsp:txXfrm>
    </dsp:sp>
    <dsp:sp modelId="{063820FE-054D-F641-8015-4934E7A48DD1}">
      <dsp:nvSpPr>
        <dsp:cNvPr id="0" name=""/>
        <dsp:cNvSpPr/>
      </dsp:nvSpPr>
      <dsp:spPr>
        <a:xfrm rot="18289469">
          <a:off x="6805792" y="4582515"/>
          <a:ext cx="1421395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1421395" y="13315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500" kern="1200"/>
        </a:p>
      </dsp:txBody>
      <dsp:txXfrm>
        <a:off x="7480955" y="4560296"/>
        <a:ext cx="71069" cy="71069"/>
      </dsp:txXfrm>
    </dsp:sp>
    <dsp:sp modelId="{38491664-EE51-444A-99A0-F71F4AB518A8}">
      <dsp:nvSpPr>
        <dsp:cNvPr id="0" name=""/>
        <dsp:cNvSpPr/>
      </dsp:nvSpPr>
      <dsp:spPr>
        <a:xfrm>
          <a:off x="7922344" y="3505097"/>
          <a:ext cx="2029271" cy="101463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kern="1200" dirty="0"/>
            <a:t>DURATA DELLA DEGENZA</a:t>
          </a:r>
        </a:p>
      </dsp:txBody>
      <dsp:txXfrm>
        <a:off x="7952062" y="3534815"/>
        <a:ext cx="1969835" cy="955199"/>
      </dsp:txXfrm>
    </dsp:sp>
    <dsp:sp modelId="{1BCA753E-A861-1642-8F5E-4B03CFD3B673}">
      <dsp:nvSpPr>
        <dsp:cNvPr id="0" name=""/>
        <dsp:cNvSpPr/>
      </dsp:nvSpPr>
      <dsp:spPr>
        <a:xfrm>
          <a:off x="7110635" y="5165931"/>
          <a:ext cx="811708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811708" y="13315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500" kern="1200"/>
        </a:p>
      </dsp:txBody>
      <dsp:txXfrm>
        <a:off x="7496197" y="5158953"/>
        <a:ext cx="40585" cy="40585"/>
      </dsp:txXfrm>
    </dsp:sp>
    <dsp:sp modelId="{BFE180E0-9BF7-4940-8BBD-DC97040C697C}">
      <dsp:nvSpPr>
        <dsp:cNvPr id="0" name=""/>
        <dsp:cNvSpPr/>
      </dsp:nvSpPr>
      <dsp:spPr>
        <a:xfrm>
          <a:off x="7922344" y="4671928"/>
          <a:ext cx="2029271" cy="101463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kern="1200" dirty="0"/>
            <a:t>DISPOSITIVI INVASIVI</a:t>
          </a:r>
        </a:p>
      </dsp:txBody>
      <dsp:txXfrm>
        <a:off x="7952062" y="4701646"/>
        <a:ext cx="1969835" cy="955199"/>
      </dsp:txXfrm>
    </dsp:sp>
    <dsp:sp modelId="{288B0311-6FE2-424A-92B9-BAF5C9BDBDDE}">
      <dsp:nvSpPr>
        <dsp:cNvPr id="0" name=""/>
        <dsp:cNvSpPr/>
      </dsp:nvSpPr>
      <dsp:spPr>
        <a:xfrm rot="3310531">
          <a:off x="6805792" y="5749346"/>
          <a:ext cx="1421395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1421395" y="13315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500" kern="1200"/>
        </a:p>
      </dsp:txBody>
      <dsp:txXfrm>
        <a:off x="7480955" y="5727127"/>
        <a:ext cx="71069" cy="71069"/>
      </dsp:txXfrm>
    </dsp:sp>
    <dsp:sp modelId="{78103BDC-D406-884E-87BC-B5C5B23376D4}">
      <dsp:nvSpPr>
        <dsp:cNvPr id="0" name=""/>
        <dsp:cNvSpPr/>
      </dsp:nvSpPr>
      <dsp:spPr>
        <a:xfrm>
          <a:off x="7922344" y="5838759"/>
          <a:ext cx="2029271" cy="101463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kern="1200" dirty="0"/>
            <a:t>INTERVENTI CHIRURGIVI</a:t>
          </a:r>
        </a:p>
      </dsp:txBody>
      <dsp:txXfrm>
        <a:off x="7952062" y="5868477"/>
        <a:ext cx="1969835" cy="95519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62D9B9-2C46-E941-82C3-698C82D93904}">
      <dsp:nvSpPr>
        <dsp:cNvPr id="0" name=""/>
        <dsp:cNvSpPr/>
      </dsp:nvSpPr>
      <dsp:spPr>
        <a:xfrm>
          <a:off x="0" y="364722"/>
          <a:ext cx="11727493" cy="14222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0184" tIns="437388" rIns="910184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2000" kern="1200" dirty="0"/>
            <a:t>6,3% dei pazienti ospedalizzati e l’1% dei pazienti in ADI sviluppano un’ICA. La maggior parte delle ICA interessa le vie urinarie (35-40% di tutte le infezioni ospedaliere), l’apparato respiratorio, le ferite chirurgiche, le infezioni sistemiche (sepsi, batteriemie). </a:t>
          </a:r>
        </a:p>
      </dsp:txBody>
      <dsp:txXfrm>
        <a:off x="0" y="364722"/>
        <a:ext cx="11727493" cy="1422225"/>
      </dsp:txXfrm>
    </dsp:sp>
    <dsp:sp modelId="{EBEB8897-2158-E843-B528-3883BF448F42}">
      <dsp:nvSpPr>
        <dsp:cNvPr id="0" name=""/>
        <dsp:cNvSpPr/>
      </dsp:nvSpPr>
      <dsp:spPr>
        <a:xfrm>
          <a:off x="586374" y="54762"/>
          <a:ext cx="8209245" cy="6199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0290" tIns="0" rIns="310290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100" kern="1200" dirty="0"/>
            <a:t>settembre-ottobre 2011 </a:t>
          </a:r>
        </a:p>
      </dsp:txBody>
      <dsp:txXfrm>
        <a:off x="616636" y="85024"/>
        <a:ext cx="8148721" cy="559396"/>
      </dsp:txXfrm>
    </dsp:sp>
    <dsp:sp modelId="{0F536FB0-3B2F-4643-871D-7EA3E02A3280}">
      <dsp:nvSpPr>
        <dsp:cNvPr id="0" name=""/>
        <dsp:cNvSpPr/>
      </dsp:nvSpPr>
      <dsp:spPr>
        <a:xfrm>
          <a:off x="0" y="2210307"/>
          <a:ext cx="11727493" cy="148837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0184" tIns="437388" rIns="910184" bIns="149352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2100" kern="1200"/>
            <a:t>l’8,03% dei pazienti ospedalizzati sviluppa un’ICA. Di queste, le ICA più frequenti erano: infezioni respiratorie (23,5%), batteriemie (18,3%), infezioni urinarie (18%) e del sito chirurgico (14,4%). </a:t>
          </a:r>
        </a:p>
      </dsp:txBody>
      <dsp:txXfrm>
        <a:off x="0" y="2210307"/>
        <a:ext cx="11727493" cy="1488374"/>
      </dsp:txXfrm>
    </dsp:sp>
    <dsp:sp modelId="{8DECA0AD-3329-0042-B20D-9C6ADE396E72}">
      <dsp:nvSpPr>
        <dsp:cNvPr id="0" name=""/>
        <dsp:cNvSpPr/>
      </dsp:nvSpPr>
      <dsp:spPr>
        <a:xfrm>
          <a:off x="586374" y="1900347"/>
          <a:ext cx="8209245" cy="6199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0290" tIns="0" rIns="310290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100" kern="1200" dirty="0"/>
            <a:t>ottobre-novembre 2016</a:t>
          </a:r>
        </a:p>
      </dsp:txBody>
      <dsp:txXfrm>
        <a:off x="616636" y="1930609"/>
        <a:ext cx="8148721" cy="559396"/>
      </dsp:txXfrm>
    </dsp:sp>
    <dsp:sp modelId="{30F111A3-C9E1-E64C-8D5A-54367B695CD7}">
      <dsp:nvSpPr>
        <dsp:cNvPr id="0" name=""/>
        <dsp:cNvSpPr/>
      </dsp:nvSpPr>
      <dsp:spPr>
        <a:xfrm>
          <a:off x="0" y="4122042"/>
          <a:ext cx="11727493" cy="17860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0184" tIns="437388" rIns="910184" bIns="149352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2100" kern="1200" dirty="0"/>
            <a:t>il 10,2% dei </a:t>
          </a:r>
          <a:r>
            <a:rPr lang="it-IT" sz="2000" kern="1200" dirty="0"/>
            <a:t>pazienti</a:t>
          </a:r>
          <a:r>
            <a:rPr lang="it-IT" sz="2100" kern="1200" dirty="0"/>
            <a:t> ospedalizzati sviluppa un’ICA. Le infezioni del basso tratto respiratorio (19,18%) sono risultate le </a:t>
          </a:r>
          <a:r>
            <a:rPr lang="it-IT" sz="2100" kern="1200" dirty="0" err="1"/>
            <a:t>piu</a:t>
          </a:r>
          <a:r>
            <a:rPr lang="it-IT" sz="2100" kern="1200" dirty="0"/>
            <a:t>̀ comuni, seguite da batteriemie (18,83%), infezioni del tratto urinario (17,09%), COVID-19 (16,23%) e infezioni del sito chirurgico (10,53%).</a:t>
          </a:r>
        </a:p>
      </dsp:txBody>
      <dsp:txXfrm>
        <a:off x="0" y="4122042"/>
        <a:ext cx="11727493" cy="1786050"/>
      </dsp:txXfrm>
    </dsp:sp>
    <dsp:sp modelId="{B705AC2A-B24F-6A4C-A848-72510E06A8E8}">
      <dsp:nvSpPr>
        <dsp:cNvPr id="0" name=""/>
        <dsp:cNvSpPr/>
      </dsp:nvSpPr>
      <dsp:spPr>
        <a:xfrm>
          <a:off x="586374" y="3812082"/>
          <a:ext cx="8209245" cy="6199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0290" tIns="0" rIns="310290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100" kern="1200"/>
            <a:t>novembre 2022 </a:t>
          </a:r>
        </a:p>
      </dsp:txBody>
      <dsp:txXfrm>
        <a:off x="616636" y="3842344"/>
        <a:ext cx="8148721" cy="5593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623AA0E9-8CD0-4A6E-A65E-A06028B83FE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D5E2408B-C9AB-4665-AC99-B057BD0A43D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36FC0A7B-6666-4F41-AD03-C74B76B10001}" type="datetime1">
              <a:rPr lang="it-IT" smtClean="0"/>
              <a:t>12/10/2025</a:t>
            </a:fld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8CD1B215-531B-4869-BD98-BD3B1390B1C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60B53F21-4D67-455D-8074-E9E6EC26FAC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52858E0-3D38-47B7-97D4-4FE08D90D359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214433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noProof="0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0E367B-2E0B-461C-8280-86016408BD7C}" type="datetime1">
              <a:rPr lang="it-IT" smtClean="0"/>
              <a:pPr/>
              <a:t>12/10/2025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it-IT" noProof="0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it-IT" noProof="0" dirty="0"/>
              <a:t>Fare clic per modificare gli stili del testo dello schema</a:t>
            </a:r>
          </a:p>
          <a:p>
            <a:pPr lvl="1" rtl="0"/>
            <a:r>
              <a:rPr lang="it-IT" noProof="0" dirty="0"/>
              <a:t>Secondo livello</a:t>
            </a:r>
          </a:p>
          <a:p>
            <a:pPr lvl="2" rtl="0"/>
            <a:r>
              <a:rPr lang="it-IT" noProof="0" dirty="0"/>
              <a:t>Terzo livello</a:t>
            </a:r>
          </a:p>
          <a:p>
            <a:pPr lvl="3" rtl="0"/>
            <a:r>
              <a:rPr lang="it-IT" noProof="0" dirty="0"/>
              <a:t>Quarto livello</a:t>
            </a:r>
          </a:p>
          <a:p>
            <a:pPr lvl="4" rtl="0"/>
            <a:r>
              <a:rPr lang="it-IT" noProof="0" dirty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noProof="0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284ECAD9-32EE-4091-BDA5-6BD15ACC5E58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106618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egnaposto immagine 9">
            <a:extLst>
              <a:ext uri="{FF2B5EF4-FFF2-40B4-BE49-F238E27FC236}">
                <a16:creationId xmlns:a16="http://schemas.microsoft.com/office/drawing/2014/main" id="{D1D313A2-A4D4-40DF-A0C2-C29F6416852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4DB44FF-F9B4-4E5D-9888-DD07079D4562}" type="datetime1">
              <a:rPr lang="it-IT" noProof="0" smtClean="0"/>
              <a:t>12/10/2025</a:t>
            </a:fld>
            <a:endParaRPr lang="it-IT" noProof="0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212850" y="4508500"/>
            <a:ext cx="5118100" cy="1279652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it-IT" noProof="0"/>
              <a:t>Fare clic per modificare lo stile del sottotitolo dello schema</a:t>
            </a:r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212850" y="2057400"/>
            <a:ext cx="5118100" cy="1929066"/>
          </a:xfrm>
        </p:spPr>
        <p:txBody>
          <a:bodyPr rtlCol="0" anchor="b">
            <a:noAutofit/>
          </a:bodyPr>
          <a:lstStyle>
            <a:lvl1pPr algn="l">
              <a:lnSpc>
                <a:spcPct val="90000"/>
              </a:lnSpc>
              <a:defRPr sz="5400" b="1" spc="-50" baseline="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6727005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786383"/>
            <a:ext cx="3068833" cy="2093975"/>
          </a:xfrm>
        </p:spPr>
        <p:txBody>
          <a:bodyPr rtlCol="0"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812800"/>
            <a:ext cx="5713841" cy="4868609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 hasCustomPrompt="1"/>
          </p:nvPr>
        </p:nvSpPr>
        <p:spPr>
          <a:xfrm>
            <a:off x="1092200" y="3043050"/>
            <a:ext cx="3068832" cy="2638359"/>
          </a:xfrm>
        </p:spPr>
        <p:txBody>
          <a:bodyPr lIns="91440" rIns="91440" rtlCol="0">
            <a:normAutofit/>
          </a:bodyPr>
          <a:lstStyle>
            <a:lvl1pPr marL="0" indent="0" rtl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-IT" noProof="0" dirty="0"/>
              <a:t>Fare clic per modificare gli stili del testo dello schema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4DC51BA7-A5A7-4A7F-A707-DBBDEA7705F3}"/>
              </a:ext>
            </a:extLst>
          </p:cNvPr>
          <p:cNvSpPr/>
          <p:nvPr userDrawn="1"/>
        </p:nvSpPr>
        <p:spPr>
          <a:xfrm>
            <a:off x="0" y="1397000"/>
            <a:ext cx="1036320" cy="13294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D23174BA-29D0-4C1A-95C9-5A86FD25E47A}"/>
              </a:ext>
            </a:extLst>
          </p:cNvPr>
          <p:cNvSpPr/>
          <p:nvPr userDrawn="1"/>
        </p:nvSpPr>
        <p:spPr>
          <a:xfrm>
            <a:off x="5458983" y="624142"/>
            <a:ext cx="571384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9251FC1-1A75-47DA-9A6E-B43CF6E86A62}" type="datetime1">
              <a:rPr lang="it-IT" noProof="0" smtClean="0"/>
              <a:t>12/10/2025</a:t>
            </a:fld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cxnSp>
        <p:nvCxnSpPr>
          <p:cNvPr id="15" name="Connecteur droit 19">
            <a:extLst>
              <a:ext uri="{FF2B5EF4-FFF2-40B4-BE49-F238E27FC236}">
                <a16:creationId xmlns:a16="http://schemas.microsoft.com/office/drawing/2014/main" id="{D84C14C5-D99C-45CD-8001-AC745F4FB49B}"/>
              </a:ext>
            </a:extLst>
          </p:cNvPr>
          <p:cNvCxnSpPr>
            <a:cxnSpLocks/>
          </p:cNvCxnSpPr>
          <p:nvPr userDrawn="1"/>
        </p:nvCxnSpPr>
        <p:spPr>
          <a:xfrm flipH="1">
            <a:off x="1092200" y="6446838"/>
            <a:ext cx="1643438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9">
            <a:extLst>
              <a:ext uri="{FF2B5EF4-FFF2-40B4-BE49-F238E27FC236}">
                <a16:creationId xmlns:a16="http://schemas.microsoft.com/office/drawing/2014/main" id="{019842DD-D0AB-4E35-9AB2-7DBB6E266120}"/>
              </a:ext>
            </a:extLst>
          </p:cNvPr>
          <p:cNvCxnSpPr>
            <a:cxnSpLocks/>
          </p:cNvCxnSpPr>
          <p:nvPr userDrawn="1"/>
        </p:nvCxnSpPr>
        <p:spPr>
          <a:xfrm flipH="1">
            <a:off x="8420100" y="6429376"/>
            <a:ext cx="1000462" cy="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9">
            <a:extLst>
              <a:ext uri="{FF2B5EF4-FFF2-40B4-BE49-F238E27FC236}">
                <a16:creationId xmlns:a16="http://schemas.microsoft.com/office/drawing/2014/main" id="{832851A7-B301-4616-9843-9A0D06646DFD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10765675" y="6446838"/>
            <a:ext cx="407258" cy="635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egnaposto piè di pagina 2">
            <a:extLst>
              <a:ext uri="{FF2B5EF4-FFF2-40B4-BE49-F238E27FC236}">
                <a16:creationId xmlns:a16="http://schemas.microsoft.com/office/drawing/2014/main" id="{82E39F50-459D-C3E1-C6CC-EA208D50E4FE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89208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74319CE-E5CF-4FF9-86AE-7437B4FD3174}" type="datetime1">
              <a:rPr lang="it-IT" noProof="0" smtClean="0"/>
              <a:t>12/10/2025</a:t>
            </a:fld>
            <a:endParaRPr lang="it-IT" noProof="0" dirty="0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:a16="http://schemas.microsoft.com/office/drawing/2014/main" id="{DC7E41FD-853D-F717-1775-E30235610CE8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650827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497808"/>
            <a:ext cx="5713841" cy="4868609"/>
          </a:xfrm>
        </p:spPr>
        <p:txBody>
          <a:bodyPr rtlCol="0" anchor="ctr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4DC51BA7-A5A7-4A7F-A707-DBBDEA7705F3}"/>
              </a:ext>
            </a:extLst>
          </p:cNvPr>
          <p:cNvSpPr/>
          <p:nvPr userDrawn="1"/>
        </p:nvSpPr>
        <p:spPr>
          <a:xfrm>
            <a:off x="0" y="2003424"/>
            <a:ext cx="1036320" cy="185737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D23174BA-29D0-4C1A-95C9-5A86FD25E47A}"/>
              </a:ext>
            </a:extLst>
          </p:cNvPr>
          <p:cNvSpPr/>
          <p:nvPr userDrawn="1"/>
        </p:nvSpPr>
        <p:spPr>
          <a:xfrm>
            <a:off x="5458983" y="377398"/>
            <a:ext cx="571384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82620384-FC06-4245-8A4E-BD9C5C3038C1}" type="datetime1">
              <a:rPr lang="it-IT" noProof="0" smtClean="0"/>
              <a:t>12/10/2025</a:t>
            </a:fld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6BC7DA98-7B92-4F45-80F8-1AEF72A601CF}"/>
              </a:ext>
            </a:extLst>
          </p:cNvPr>
          <p:cNvSpPr/>
          <p:nvPr userDrawn="1"/>
        </p:nvSpPr>
        <p:spPr>
          <a:xfrm>
            <a:off x="1078230" y="2003423"/>
            <a:ext cx="3576082" cy="185737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314700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DF96815B-4256-4CE0-9FCF-3A2967CF5792}"/>
              </a:ext>
            </a:extLst>
          </p:cNvPr>
          <p:cNvSpPr/>
          <p:nvPr userDrawn="1"/>
        </p:nvSpPr>
        <p:spPr>
          <a:xfrm>
            <a:off x="1092200" y="993775"/>
            <a:ext cx="1036320" cy="936626"/>
          </a:xfrm>
          <a:prstGeom prst="rect">
            <a:avLst/>
          </a:prstGeom>
          <a:solidFill>
            <a:schemeClr val="tx2">
              <a:lumMod val="20000"/>
              <a:lumOff val="80000"/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:a16="http://schemas.microsoft.com/office/drawing/2014/main" id="{DB5FC7EB-9809-9909-8D31-7667D27CFE29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812829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egnaposto immagine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654296" cy="58642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497808"/>
            <a:ext cx="5713841" cy="4868609"/>
          </a:xfrm>
        </p:spPr>
        <p:txBody>
          <a:bodyPr rtlCol="0" anchor="ctr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997CAA8-247F-493B-9041-1EB41C0713A1}" type="datetime1">
              <a:rPr lang="it-IT" noProof="0" smtClean="0"/>
              <a:t>12/10/2025</a:t>
            </a:fld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:a16="http://schemas.microsoft.com/office/drawing/2014/main" id="{F1E388EF-366D-885A-CF06-6BEFE9E1E7F6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543055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984722" y="548355"/>
            <a:ext cx="6054846" cy="634336"/>
          </a:xfrm>
        </p:spPr>
        <p:txBody>
          <a:bodyPr rtlCol="0" anchor="ctr">
            <a:noAutofit/>
          </a:bodyPr>
          <a:lstStyle>
            <a:lvl1pPr>
              <a:lnSpc>
                <a:spcPct val="90000"/>
              </a:lnSpc>
              <a:defRPr sz="36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00833" y="1611313"/>
            <a:ext cx="6072099" cy="3755104"/>
          </a:xfrm>
        </p:spPr>
        <p:txBody>
          <a:bodyPr rtlCol="0" anchor="t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ADCFC264-2C41-457A-9103-DFF5BC066DDD}" type="datetime1">
              <a:rPr lang="it-IT" noProof="0" smtClean="0"/>
              <a:t>12/10/2025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8" name="Segnaposto immagine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654296" cy="58642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7510465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egnaposto immagine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541486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068577" y="880375"/>
            <a:ext cx="6054846" cy="634336"/>
          </a:xfrm>
        </p:spPr>
        <p:txBody>
          <a:bodyPr rtlCol="0" anchor="ctr">
            <a:noAutofit/>
          </a:bodyPr>
          <a:lstStyle>
            <a:lvl1pPr algn="ctr">
              <a:lnSpc>
                <a:spcPct val="90000"/>
              </a:lnSpc>
              <a:defRPr sz="3600" b="1" i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BFACEB1B-38C0-4995-A1E2-7B5FD48CA44A}" type="datetime1">
              <a:rPr lang="it-IT" noProof="0" smtClean="0"/>
              <a:t>12/10/2025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9" name="Rettangolo 18">
            <a:extLst>
              <a:ext uri="{FF2B5EF4-FFF2-40B4-BE49-F238E27FC236}">
                <a16:creationId xmlns:a16="http://schemas.microsoft.com/office/drawing/2014/main" id="{AF446475-024F-4C71-99D3-501468ACAD11}"/>
              </a:ext>
            </a:extLst>
          </p:cNvPr>
          <p:cNvSpPr/>
          <p:nvPr userDrawn="1"/>
        </p:nvSpPr>
        <p:spPr>
          <a:xfrm>
            <a:off x="5577840" y="0"/>
            <a:ext cx="1036320" cy="685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7676028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648F6D61-9E88-4632-A0A8-CB2E0CC5DEAF}"/>
              </a:ext>
            </a:extLst>
          </p:cNvPr>
          <p:cNvSpPr/>
          <p:nvPr userDrawn="1"/>
        </p:nvSpPr>
        <p:spPr>
          <a:xfrm>
            <a:off x="4654312" y="507333"/>
            <a:ext cx="7537688" cy="484955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rgbClr val="0037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473373" y="943430"/>
            <a:ext cx="4699452" cy="3977366"/>
          </a:xfrm>
        </p:spPr>
        <p:txBody>
          <a:bodyPr rtlCol="0" anchor="ctr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FDD649FC-C7F2-4966-B125-333FD0271E55}" type="datetime1">
              <a:rPr lang="it-IT" noProof="0" smtClean="0"/>
              <a:t>12/10/2025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id="{EF73BF96-A07C-4AAA-A37F-65151BD22A70}"/>
              </a:ext>
            </a:extLst>
          </p:cNvPr>
          <p:cNvSpPr/>
          <p:nvPr userDrawn="1"/>
        </p:nvSpPr>
        <p:spPr>
          <a:xfrm>
            <a:off x="4370251" y="2322780"/>
            <a:ext cx="1348378" cy="121866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40127715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648F6D61-9E88-4632-A0A8-CB2E0CC5DEAF}"/>
              </a:ext>
            </a:extLst>
          </p:cNvPr>
          <p:cNvSpPr/>
          <p:nvPr userDrawn="1"/>
        </p:nvSpPr>
        <p:spPr>
          <a:xfrm>
            <a:off x="4654312" y="507333"/>
            <a:ext cx="7537688" cy="48495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 userDrawn="1"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518529" y="943430"/>
            <a:ext cx="4654296" cy="3977366"/>
          </a:xfrm>
        </p:spPr>
        <p:txBody>
          <a:bodyPr rtlCol="0" anchor="ctr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5350E5C9-4822-4828-86B2-BB987B39863B}" type="datetime1">
              <a:rPr lang="it-IT" noProof="0" smtClean="0"/>
              <a:t>12/10/2025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6127F28F-6C7B-471B-9839-EF88426C1976}"/>
              </a:ext>
            </a:extLst>
          </p:cNvPr>
          <p:cNvSpPr/>
          <p:nvPr userDrawn="1"/>
        </p:nvSpPr>
        <p:spPr>
          <a:xfrm>
            <a:off x="4370251" y="2322780"/>
            <a:ext cx="1348378" cy="121866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4986162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0037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egnaposto immagine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/>
          </a:solidFill>
        </p:spPr>
        <p:txBody>
          <a:bodyPr lIns="457200" tIns="457200" rtlCol="0"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rtlCol="0" anchor="b">
            <a:noAutofit/>
          </a:bodyPr>
          <a:lstStyle>
            <a:lvl1pPr algn="ctr">
              <a:defRPr sz="4400" b="1">
                <a:solidFill>
                  <a:srgbClr val="FFFFFF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 rtlCol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5A04164A-D1F3-464B-BA5A-A4C4D8F35ADB}" type="datetime1">
              <a:rPr lang="it-IT" noProof="0" smtClean="0"/>
              <a:t>12/10/2025</a:t>
            </a:fld>
            <a:endParaRPr lang="it-IT" noProof="0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B4A4DE4A-F8EF-47D5-8C37-A9021C2BB6A3}"/>
              </a:ext>
            </a:extLst>
          </p:cNvPr>
          <p:cNvSpPr/>
          <p:nvPr userDrawn="1"/>
        </p:nvSpPr>
        <p:spPr>
          <a:xfrm>
            <a:off x="3536950" y="4535901"/>
            <a:ext cx="5118100" cy="12566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5986956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9D1554E-7EF2-44AC-BA44-70A2B54D9DB9}" type="datetime1">
              <a:rPr lang="it-IT" noProof="0" smtClean="0"/>
              <a:t>12/10/2025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556040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arallelogramma 14">
            <a:extLst>
              <a:ext uri="{FF2B5EF4-FFF2-40B4-BE49-F238E27FC236}">
                <a16:creationId xmlns:a16="http://schemas.microsoft.com/office/drawing/2014/main" id="{F5AA8A10-E19C-430B-9D5D-8D12F92BFEC5}"/>
              </a:ext>
            </a:extLst>
          </p:cNvPr>
          <p:cNvSpPr/>
          <p:nvPr userDrawn="1"/>
        </p:nvSpPr>
        <p:spPr>
          <a:xfrm>
            <a:off x="7972121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A7C93D4F-3003-4D58-9AFB-356A0F800F42}"/>
              </a:ext>
            </a:extLst>
          </p:cNvPr>
          <p:cNvSpPr/>
          <p:nvPr userDrawn="1"/>
        </p:nvSpPr>
        <p:spPr>
          <a:xfrm>
            <a:off x="4884271" y="3841"/>
            <a:ext cx="139933" cy="6858000"/>
          </a:xfrm>
          <a:prstGeom prst="rect">
            <a:avLst/>
          </a:prstGeom>
          <a:solidFill>
            <a:srgbClr val="78A6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>
              <a:solidFill>
                <a:srgbClr val="39A2CF"/>
              </a:solidFill>
            </a:endParaRP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3F388D4-15DF-446A-91AA-72876CD48301}" type="datetime1">
              <a:rPr lang="it-IT" noProof="0" smtClean="0"/>
              <a:t>12/10/2025</a:t>
            </a:fld>
            <a:endParaRPr lang="it-IT" noProof="0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629400" y="758952"/>
            <a:ext cx="4526280" cy="3227514"/>
          </a:xfrm>
        </p:spPr>
        <p:txBody>
          <a:bodyPr rtlCol="0" anchor="b">
            <a:normAutofit/>
          </a:bodyPr>
          <a:lstStyle>
            <a:lvl1pPr algn="l">
              <a:lnSpc>
                <a:spcPct val="90000"/>
              </a:lnSpc>
              <a:defRPr sz="6000" b="1" spc="-50" baseline="0">
                <a:solidFill>
                  <a:srgbClr val="7A78B2"/>
                </a:solidFill>
                <a:latin typeface="+mn-lt"/>
              </a:defRPr>
            </a:lvl1pPr>
          </a:lstStyle>
          <a:p>
            <a:pPr rtl="0"/>
            <a:r>
              <a:rPr lang="it-IT" noProof="0" dirty="0"/>
              <a:t>Fare clic per modificare lo stile del titolo dello schema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6632171" y="4508500"/>
            <a:ext cx="4526280" cy="1279652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it-IT" noProof="0" dirty="0"/>
              <a:t>Fare clic per modificare lo stile del sottotitolo dello schema</a:t>
            </a: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6D3E1BBA-670B-4CAE-B839-50ADB23DDBC6}"/>
              </a:ext>
            </a:extLst>
          </p:cNvPr>
          <p:cNvSpPr/>
          <p:nvPr userDrawn="1"/>
        </p:nvSpPr>
        <p:spPr>
          <a:xfrm>
            <a:off x="4807440" y="-1345"/>
            <a:ext cx="139933" cy="6858000"/>
          </a:xfrm>
          <a:prstGeom prst="rect">
            <a:avLst/>
          </a:prstGeom>
          <a:solidFill>
            <a:srgbClr val="2340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618BBB6B-2702-E908-77D9-9894165252A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24"/>
          <a:stretch/>
        </p:blipFill>
        <p:spPr>
          <a:xfrm>
            <a:off x="-150487" y="-9658"/>
            <a:ext cx="49880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938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1346200"/>
            <a:ext cx="2448033" cy="4530725"/>
          </a:xfrm>
        </p:spPr>
        <p:txBody>
          <a:bodyPr vert="eaVert"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092200" y="1346200"/>
            <a:ext cx="7480300" cy="4530723"/>
          </a:xfrm>
        </p:spPr>
        <p:txBody>
          <a:bodyPr vert="eaVert" lIns="45720" tIns="0" rIns="45720" bIns="0"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C82CFE1-3316-4B70-89C0-454FCB2AAF53}" type="datetime1">
              <a:rPr lang="it-IT" noProof="0" smtClean="0"/>
              <a:t>12/10/2025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0" name="Segnaposto numero diapositiva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6B443CC6-CDCA-4595-ADAE-DCB961FF1A8E}"/>
              </a:ext>
            </a:extLst>
          </p:cNvPr>
          <p:cNvSpPr/>
          <p:nvPr userDrawn="1"/>
        </p:nvSpPr>
        <p:spPr>
          <a:xfrm rot="16200000">
            <a:off x="8871481" y="-146580"/>
            <a:ext cx="1036320" cy="13294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940687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4542C42-F0C8-417A-980A-09B6C1CD6C24}" type="datetime1">
              <a:rPr lang="it-IT" noProof="0" smtClean="0"/>
              <a:t>12/10/2025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018278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estazione sezi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arallelogramma 14">
            <a:extLst>
              <a:ext uri="{FF2B5EF4-FFF2-40B4-BE49-F238E27FC236}">
                <a16:creationId xmlns:a16="http://schemas.microsoft.com/office/drawing/2014/main" id="{98B82A56-7790-48EC-983D-AB8F703699B2}"/>
              </a:ext>
            </a:extLst>
          </p:cNvPr>
          <p:cNvSpPr/>
          <p:nvPr userDrawn="1"/>
        </p:nvSpPr>
        <p:spPr>
          <a:xfrm>
            <a:off x="7972121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1D72669-6745-4AA0-A173-7F6CEB97CF08}" type="datetime1">
              <a:rPr lang="it-IT" noProof="0" smtClean="0"/>
              <a:t>12/10/2025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1" name="Segnaposto numero diapositiva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2" name="Segnaposto immagine 9">
            <a:extLst>
              <a:ext uri="{FF2B5EF4-FFF2-40B4-BE49-F238E27FC236}">
                <a16:creationId xmlns:a16="http://schemas.microsoft.com/office/drawing/2014/main" id="{E76B772A-7600-4ECE-B5A2-34827D4C710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3119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33820398-8D1F-4543-ABA0-7A67C38769B3}"/>
              </a:ext>
            </a:extLst>
          </p:cNvPr>
          <p:cNvSpPr/>
          <p:nvPr userDrawn="1"/>
        </p:nvSpPr>
        <p:spPr>
          <a:xfrm>
            <a:off x="2451099" y="3568700"/>
            <a:ext cx="8721725" cy="23082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 rtl="0"/>
            <a:endParaRPr lang="it-IT" sz="1400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641599" y="3746500"/>
            <a:ext cx="8331202" cy="1308100"/>
          </a:xfrm>
        </p:spPr>
        <p:txBody>
          <a:bodyPr rtlCol="0" anchor="b" anchorCtr="0">
            <a:noAutofit/>
          </a:bodyPr>
          <a:lstStyle>
            <a:lvl1pPr>
              <a:lnSpc>
                <a:spcPct val="90000"/>
              </a:lnSpc>
              <a:defRPr sz="4800" b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2641600" y="5219700"/>
            <a:ext cx="8331201" cy="586740"/>
          </a:xfrm>
        </p:spPr>
        <p:txBody>
          <a:bodyPr lIns="91440" rIns="91440" rtlCol="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45757C57-BBBA-44C6-9A4D-12F5D1E400AA}"/>
              </a:ext>
            </a:extLst>
          </p:cNvPr>
          <p:cNvSpPr/>
          <p:nvPr userDrawn="1"/>
        </p:nvSpPr>
        <p:spPr>
          <a:xfrm>
            <a:off x="3752850" y="3469101"/>
            <a:ext cx="511810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596984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Intestazione della sezi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81A99FD-A18D-4AC6-92B0-69E29E35743B}" type="datetime1">
              <a:rPr lang="it-IT" noProof="0" smtClean="0"/>
              <a:t>12/10/2025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1" name="Segnaposto numero diapositiva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2" name="Segnaposto immagine 9">
            <a:extLst>
              <a:ext uri="{FF2B5EF4-FFF2-40B4-BE49-F238E27FC236}">
                <a16:creationId xmlns:a16="http://schemas.microsoft.com/office/drawing/2014/main" id="{E76B772A-7600-4ECE-B5A2-34827D4C710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33820398-8D1F-4543-ABA0-7A67C38769B3}"/>
              </a:ext>
            </a:extLst>
          </p:cNvPr>
          <p:cNvSpPr/>
          <p:nvPr userDrawn="1"/>
        </p:nvSpPr>
        <p:spPr>
          <a:xfrm>
            <a:off x="1735138" y="3568700"/>
            <a:ext cx="8721725" cy="23082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 rtl="0"/>
            <a:endParaRPr lang="it-IT" sz="1400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30399" y="3746500"/>
            <a:ext cx="8331202" cy="1308100"/>
          </a:xfrm>
        </p:spPr>
        <p:txBody>
          <a:bodyPr rtlCol="0" anchor="b" anchorCtr="0">
            <a:noAutofit/>
          </a:bodyPr>
          <a:lstStyle>
            <a:lvl1pPr algn="ctr">
              <a:lnSpc>
                <a:spcPct val="90000"/>
              </a:lnSpc>
              <a:defRPr sz="4800" b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930400" y="5219700"/>
            <a:ext cx="8331201" cy="586740"/>
          </a:xfrm>
        </p:spPr>
        <p:txBody>
          <a:bodyPr lIns="91440" rIns="91440" rtlCol="0" anchor="t" anchorCtr="0">
            <a:normAutofit/>
          </a:bodyPr>
          <a:lstStyle>
            <a:lvl1pPr marL="0" indent="0" algn="ctr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45757C57-BBBA-44C6-9A4D-12F5D1E400AA}"/>
              </a:ext>
            </a:extLst>
          </p:cNvPr>
          <p:cNvSpPr/>
          <p:nvPr userDrawn="1"/>
        </p:nvSpPr>
        <p:spPr>
          <a:xfrm>
            <a:off x="3536950" y="3469101"/>
            <a:ext cx="511810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766489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2" name="Segnaposto data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3B79944-34CF-4A72-AC1B-909189585767}" type="datetime1">
              <a:rPr lang="it-IT" noProof="0" smtClean="0"/>
              <a:t>12/10/2025</a:t>
            </a:fld>
            <a:endParaRPr lang="it-IT" noProof="0" dirty="0"/>
          </a:p>
        </p:txBody>
      </p:sp>
      <p:sp>
        <p:nvSpPr>
          <p:cNvPr id="9" name="Segnaposto piè di pagina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0" name="Segnaposto numero diapositiva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387972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olo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rtlCol="0" anchor="ctr">
            <a:noAutofit/>
          </a:bodyPr>
          <a:lstStyle>
            <a:lvl1pPr marL="0" indent="0" algn="l">
              <a:buNone/>
              <a:defRPr sz="24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1186731" y="2958274"/>
            <a:ext cx="4639736" cy="2910821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rtlCol="0" anchor="ctr">
            <a:noAutofit/>
          </a:bodyPr>
          <a:lstStyle>
            <a:lvl1pPr marL="0" indent="0">
              <a:buNone/>
              <a:defRPr sz="24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605395" y="2958273"/>
            <a:ext cx="4639736" cy="2910821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2" name="Segnaposto data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AAF3A87-C769-4508-A602-98056DD906C2}" type="datetime1">
              <a:rPr lang="it-IT" noProof="0" smtClean="0"/>
              <a:t>12/10/2025</a:t>
            </a:fld>
            <a:endParaRPr lang="it-IT" noProof="0" dirty="0"/>
          </a:p>
        </p:txBody>
      </p:sp>
      <p:sp>
        <p:nvSpPr>
          <p:cNvPr id="11" name="Segnaposto piè di pagina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2" name="Segnaposto numero diapositiva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19594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6" name="Segnaposto data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F1DB439-C8A9-45DF-AFF2-9EFA3E72C152}" type="datetime1">
              <a:rPr lang="it-IT" noProof="0" smtClean="0"/>
              <a:t>12/10/2025</a:t>
            </a:fld>
            <a:endParaRPr lang="it-IT" noProof="0" dirty="0"/>
          </a:p>
        </p:txBody>
      </p:sp>
      <p:sp>
        <p:nvSpPr>
          <p:cNvPr id="7" name="Segnaposto piè di pagina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8" name="Segnaposto numero diapositiva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180013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arallelogramma 14">
            <a:extLst>
              <a:ext uri="{FF2B5EF4-FFF2-40B4-BE49-F238E27FC236}">
                <a16:creationId xmlns:a16="http://schemas.microsoft.com/office/drawing/2014/main" id="{AF082EE3-41AA-4817-A1CC-C33DDB8F675F}"/>
              </a:ext>
            </a:extLst>
          </p:cNvPr>
          <p:cNvSpPr/>
          <p:nvPr userDrawn="1"/>
        </p:nvSpPr>
        <p:spPr>
          <a:xfrm>
            <a:off x="46672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6130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10507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arallelogramma 14">
            <a:extLst>
              <a:ext uri="{FF2B5EF4-FFF2-40B4-BE49-F238E27FC236}">
                <a16:creationId xmlns:a16="http://schemas.microsoft.com/office/drawing/2014/main" id="{D20796F3-5674-4AF5-9623-575731F82E52}"/>
              </a:ext>
            </a:extLst>
          </p:cNvPr>
          <p:cNvSpPr/>
          <p:nvPr userDrawn="1"/>
        </p:nvSpPr>
        <p:spPr>
          <a:xfrm>
            <a:off x="46672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it-IT" noProof="0" dirty="0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216548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it-IT" noProof="0" dirty="0"/>
              <a:t>Fare clic per modificare gli stili del testo dello schema</a:t>
            </a:r>
          </a:p>
          <a:p>
            <a:pPr lvl="1" rtl="0"/>
            <a:r>
              <a:rPr lang="it-IT" noProof="0" dirty="0"/>
              <a:t>Secondo livello</a:t>
            </a:r>
          </a:p>
          <a:p>
            <a:pPr lvl="2" rtl="0"/>
            <a:r>
              <a:rPr lang="it-IT" noProof="0" dirty="0"/>
              <a:t>Terzo livello</a:t>
            </a:r>
          </a:p>
          <a:p>
            <a:pPr lvl="3" rtl="0"/>
            <a:r>
              <a:rPr lang="it-IT" noProof="0" dirty="0"/>
              <a:t>Quarto livello</a:t>
            </a:r>
          </a:p>
          <a:p>
            <a:pPr lvl="4" rtl="0"/>
            <a:r>
              <a:rPr lang="it-IT" noProof="0" dirty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68341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2CA46E8E-89D0-493E-ABBF-B63A9C819C41}" type="datetime1">
              <a:rPr lang="it-IT" noProof="0" smtClean="0"/>
              <a:t>12/10/2025</a:t>
            </a:fld>
            <a:endParaRPr lang="it-IT" noProof="0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10375670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0F25E55C-1C16-46C6-B789-A4B2BCEF8F86}"/>
              </a:ext>
            </a:extLst>
          </p:cNvPr>
          <p:cNvSpPr/>
          <p:nvPr userDrawn="1"/>
        </p:nvSpPr>
        <p:spPr>
          <a:xfrm>
            <a:off x="0" y="1011981"/>
            <a:ext cx="1036320" cy="685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690285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18" r:id="rId2"/>
    <p:sldLayoutId id="2147483707" r:id="rId3"/>
    <p:sldLayoutId id="2147483708" r:id="rId4"/>
    <p:sldLayoutId id="2147483719" r:id="rId5"/>
    <p:sldLayoutId id="2147483709" r:id="rId6"/>
    <p:sldLayoutId id="2147483716" r:id="rId7"/>
    <p:sldLayoutId id="2147483710" r:id="rId8"/>
    <p:sldLayoutId id="2147483711" r:id="rId9"/>
    <p:sldLayoutId id="2147483712" r:id="rId10"/>
    <p:sldLayoutId id="2147483727" r:id="rId11"/>
    <p:sldLayoutId id="2147483720" r:id="rId12"/>
    <p:sldLayoutId id="2147483721" r:id="rId13"/>
    <p:sldLayoutId id="2147483725" r:id="rId14"/>
    <p:sldLayoutId id="2147483726" r:id="rId15"/>
    <p:sldLayoutId id="2147483722" r:id="rId16"/>
    <p:sldLayoutId id="2147483723" r:id="rId17"/>
    <p:sldLayoutId id="2147483715" r:id="rId18"/>
    <p:sldLayoutId id="2147483713" r:id="rId19"/>
    <p:sldLayoutId id="2147483714" r:id="rId20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 spc="-50" baseline="0">
          <a:solidFill>
            <a:schemeClr val="tx1">
              <a:lumMod val="75000"/>
              <a:lumOff val="25000"/>
            </a:schemeClr>
          </a:solidFill>
          <a:latin typeface="+mn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10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Wingdings" panose="05000000000000000000" pitchFamily="2" charset="2"/>
        <a:buChar char="§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87">
          <p15:clr>
            <a:srgbClr val="F26B43"/>
          </p15:clr>
        </p15:guide>
        <p15:guide id="2" pos="688">
          <p15:clr>
            <a:srgbClr val="F26B43"/>
          </p15:clr>
        </p15:guide>
        <p15:guide id="3" pos="7038">
          <p15:clr>
            <a:srgbClr val="F26B43"/>
          </p15:clr>
        </p15:guide>
        <p15:guide id="4" orient="horz" pos="3702">
          <p15:clr>
            <a:srgbClr val="F26B43"/>
          </p15:clr>
        </p15:guide>
        <p15:guide id="5" orient="horz" pos="4065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chiamatiallasperanza.blogspot.com/2017/10/pensieri-per-lo-spirito_30.html" TargetMode="External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file:////Users/ritamilone/Library/Group%20Containers/UBF8T346G9.ms/WebArchiveCopyPasteTempFiles/com.microsoft.Word/page33image3885773760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it.dreamstime.com/immagine-stock-combattimento-dell-uomo-di-affari-3d-image21814921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urse24.it/studenti/standard/dispositivi-protezione-individuale-dpi.html" TargetMode="External"/><Relationship Id="rId2" Type="http://schemas.openxmlformats.org/officeDocument/2006/relationships/hyperlink" Target="https://www.nurse24.it/studenti/standard/cinque-momenti-igiene-mani.html" TargetMode="Externa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40000"/>
                <a:lumOff val="60000"/>
              </a:schemeClr>
            </a:gs>
            <a:gs pos="46000">
              <a:schemeClr val="accent1">
                <a:lumMod val="95000"/>
                <a:lumOff val="5000"/>
              </a:schemeClr>
            </a:gs>
            <a:gs pos="100000">
              <a:schemeClr val="accent1">
                <a:lumMod val="60000"/>
              </a:schemeClr>
            </a:gs>
          </a:gsLst>
          <a:path path="circle">
            <a:fillToRect l="50000" t="130000" r="50000" b="-3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7F1CCB64-8231-435F-87C9-78C908E393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92389" y="639209"/>
            <a:ext cx="4526280" cy="3227514"/>
          </a:xfrm>
          <a:ln>
            <a:solidFill>
              <a:schemeClr val="tx2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it-IT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LINEE GUIDA PER LA PREVENZIONE DELLE ICA</a:t>
            </a:r>
            <a:endParaRPr lang="it-IT" b="1" dirty="0">
              <a:solidFill>
                <a:schemeClr val="tx2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Sottotitolo 3">
            <a:extLst>
              <a:ext uri="{FF2B5EF4-FFF2-40B4-BE49-F238E27FC236}">
                <a16:creationId xmlns:a16="http://schemas.microsoft.com/office/drawing/2014/main" id="{91A9603A-D223-47EF-B35B-86424F3280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92389" y="5268686"/>
            <a:ext cx="5050971" cy="1589314"/>
          </a:xfrm>
        </p:spPr>
        <p:txBody>
          <a:bodyPr>
            <a:normAutofit/>
          </a:bodyPr>
          <a:lstStyle/>
          <a:p>
            <a:r>
              <a:rPr lang="it-IT" sz="2800" b="1" dirty="0">
                <a:solidFill>
                  <a:schemeClr val="bg1"/>
                </a:solidFill>
              </a:rPr>
              <a:t>Dott.ssa Rita </a:t>
            </a:r>
            <a:r>
              <a:rPr lang="it-IT" sz="2800" b="1" dirty="0" err="1">
                <a:solidFill>
                  <a:schemeClr val="bg1"/>
                </a:solidFill>
              </a:rPr>
              <a:t>milone</a:t>
            </a:r>
            <a:endParaRPr lang="it-IT" sz="2800" b="1" dirty="0">
              <a:solidFill>
                <a:schemeClr val="bg1"/>
              </a:solidFill>
            </a:endParaRPr>
          </a:p>
          <a:p>
            <a:r>
              <a:rPr lang="it-IT" sz="1600" i="1" dirty="0" err="1">
                <a:solidFill>
                  <a:schemeClr val="bg1"/>
                </a:solidFill>
              </a:rPr>
              <a:t>u.o.c</a:t>
            </a:r>
            <a:r>
              <a:rPr lang="it-IT" sz="1600" i="1" dirty="0">
                <a:solidFill>
                  <a:schemeClr val="bg1"/>
                </a:solidFill>
              </a:rPr>
              <a:t>. Long surgery, ospedale </a:t>
            </a:r>
            <a:r>
              <a:rPr lang="it-IT" sz="1600" i="1" dirty="0" err="1">
                <a:solidFill>
                  <a:schemeClr val="bg1"/>
                </a:solidFill>
              </a:rPr>
              <a:t>g.b.grassi</a:t>
            </a:r>
            <a:r>
              <a:rPr lang="it-IT" sz="1600" i="1" dirty="0">
                <a:solidFill>
                  <a:schemeClr val="bg1"/>
                </a:solidFill>
              </a:rPr>
              <a:t>, </a:t>
            </a:r>
            <a:r>
              <a:rPr lang="it-IT" sz="1600" i="1" dirty="0" err="1">
                <a:solidFill>
                  <a:schemeClr val="bg1"/>
                </a:solidFill>
              </a:rPr>
              <a:t>roma</a:t>
            </a:r>
            <a:endParaRPr lang="it-IT" sz="1600" i="1" dirty="0">
              <a:solidFill>
                <a:schemeClr val="bg1"/>
              </a:solidFill>
            </a:endParaRPr>
          </a:p>
          <a:p>
            <a:endParaRPr lang="it-IT" sz="2800" b="1" dirty="0">
              <a:solidFill>
                <a:srgbClr val="78A6A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1150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1">
                <a:lumMod val="40000"/>
                <a:lumOff val="60000"/>
              </a:schemeClr>
            </a:gs>
            <a:gs pos="46000">
              <a:schemeClr val="accent1">
                <a:lumMod val="95000"/>
                <a:lumOff val="5000"/>
              </a:schemeClr>
            </a:gs>
            <a:gs pos="100000">
              <a:schemeClr val="accent1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:a16="http://schemas.microsoft.com/office/drawing/2014/main" id="{08DD7C1C-6145-B967-685A-0C5B255141C5}"/>
              </a:ext>
            </a:extLst>
          </p:cNvPr>
          <p:cNvSpPr txBox="1"/>
          <p:nvPr/>
        </p:nvSpPr>
        <p:spPr>
          <a:xfrm>
            <a:off x="603837" y="988431"/>
            <a:ext cx="1167204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chemeClr val="bg1"/>
                </a:solidFill>
              </a:rPr>
              <a:t>infezioni urinarie associate al catetere (</a:t>
            </a:r>
            <a:r>
              <a:rPr lang="it-IT" sz="2400" dirty="0" err="1">
                <a:solidFill>
                  <a:schemeClr val="bg1"/>
                </a:solidFill>
              </a:rPr>
              <a:t>catheter-associated</a:t>
            </a:r>
            <a:r>
              <a:rPr lang="it-IT" sz="2400" dirty="0">
                <a:solidFill>
                  <a:schemeClr val="bg1"/>
                </a:solidFill>
              </a:rPr>
              <a:t> </a:t>
            </a:r>
            <a:r>
              <a:rPr lang="it-IT" sz="2400" dirty="0" err="1">
                <a:solidFill>
                  <a:schemeClr val="bg1"/>
                </a:solidFill>
              </a:rPr>
              <a:t>urinary</a:t>
            </a:r>
            <a:r>
              <a:rPr lang="it-IT" sz="2400" dirty="0">
                <a:solidFill>
                  <a:schemeClr val="bg1"/>
                </a:solidFill>
              </a:rPr>
              <a:t> </a:t>
            </a:r>
            <a:r>
              <a:rPr lang="it-IT" sz="2400" dirty="0" err="1">
                <a:solidFill>
                  <a:schemeClr val="bg1"/>
                </a:solidFill>
              </a:rPr>
              <a:t>tract</a:t>
            </a:r>
            <a:r>
              <a:rPr lang="it-IT" sz="2400" dirty="0">
                <a:solidFill>
                  <a:schemeClr val="bg1"/>
                </a:solidFill>
              </a:rPr>
              <a:t> </a:t>
            </a:r>
            <a:r>
              <a:rPr lang="it-IT" sz="2400" dirty="0" err="1">
                <a:solidFill>
                  <a:schemeClr val="bg1"/>
                </a:solidFill>
              </a:rPr>
              <a:t>infections</a:t>
            </a:r>
            <a:r>
              <a:rPr lang="it-IT" sz="2400" dirty="0">
                <a:solidFill>
                  <a:schemeClr val="bg1"/>
                </a:solidFill>
              </a:rPr>
              <a:t>-cauti)</a:t>
            </a:r>
          </a:p>
          <a:p>
            <a:r>
              <a:rPr lang="it-IT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C6298BEF-D9EB-9A03-D9F0-F1DA941479E0}"/>
              </a:ext>
            </a:extLst>
          </p:cNvPr>
          <p:cNvSpPr/>
          <p:nvPr/>
        </p:nvSpPr>
        <p:spPr>
          <a:xfrm>
            <a:off x="979714" y="2038656"/>
            <a:ext cx="3091542" cy="31378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it-IT" dirty="0">
                <a:ln>
                  <a:solidFill>
                    <a:schemeClr val="tx1"/>
                  </a:solidFill>
                </a:ln>
              </a:rPr>
              <a:t>PIU’COMUNI</a:t>
            </a: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12CCDD88-1634-AC3F-5FEA-0A50E8C988E0}"/>
              </a:ext>
            </a:extLst>
          </p:cNvPr>
          <p:cNvSpPr/>
          <p:nvPr/>
        </p:nvSpPr>
        <p:spPr>
          <a:xfrm>
            <a:off x="979714" y="2619255"/>
            <a:ext cx="3091543" cy="31378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it-IT" dirty="0">
                <a:ln>
                  <a:solidFill>
                    <a:schemeClr val="tx1"/>
                  </a:solidFill>
                </a:ln>
              </a:rPr>
              <a:t>&lt;MORTALITA’ E MORBILITA</a:t>
            </a:r>
            <a:r>
              <a:rPr lang="it-IT" sz="1600" dirty="0">
                <a:ln>
                  <a:solidFill>
                    <a:schemeClr val="tx1"/>
                  </a:solidFill>
                </a:ln>
              </a:rPr>
              <a:t>’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C6461B8B-9ADF-DF45-C07E-A49E46F070EF}"/>
              </a:ext>
            </a:extLst>
          </p:cNvPr>
          <p:cNvSpPr txBox="1"/>
          <p:nvPr/>
        </p:nvSpPr>
        <p:spPr>
          <a:xfrm>
            <a:off x="783772" y="270756"/>
            <a:ext cx="613954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400" b="1" dirty="0"/>
              <a:t>LE ICA PIU’ FREQUENTI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D37954C8-E42B-B435-64BB-96EDEE1B3BCC}"/>
              </a:ext>
            </a:extLst>
          </p:cNvPr>
          <p:cNvSpPr txBox="1"/>
          <p:nvPr/>
        </p:nvSpPr>
        <p:spPr>
          <a:xfrm>
            <a:off x="783771" y="3199855"/>
            <a:ext cx="11136085" cy="28050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chemeClr val="bg1"/>
                </a:solidFill>
              </a:rPr>
              <a:t>evitare l’uso dei cateteri se non necessario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chemeClr val="bg1"/>
                </a:solidFill>
              </a:rPr>
              <a:t>corretta procedura d’inserimento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chemeClr val="bg1"/>
                </a:solidFill>
              </a:rPr>
              <a:t>mantenere un sistema di drenaggio chiuso per evitare la colonizzazione del catetere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chemeClr val="bg1"/>
                </a:solidFill>
              </a:rPr>
              <a:t>valutare quotidianamente la </a:t>
            </a:r>
            <a:r>
              <a:rPr lang="it-IT" sz="2400" dirty="0" err="1">
                <a:solidFill>
                  <a:schemeClr val="bg1"/>
                </a:solidFill>
              </a:rPr>
              <a:t>necessita’</a:t>
            </a:r>
            <a:r>
              <a:rPr lang="it-IT" sz="2400" dirty="0">
                <a:solidFill>
                  <a:schemeClr val="bg1"/>
                </a:solidFill>
              </a:rPr>
              <a:t> di un </a:t>
            </a:r>
            <a:r>
              <a:rPr lang="it-IT" sz="2400" dirty="0" err="1">
                <a:solidFill>
                  <a:schemeClr val="bg1"/>
                </a:solidFill>
              </a:rPr>
              <a:t>catatere</a:t>
            </a:r>
            <a:r>
              <a:rPr lang="it-IT" sz="2400" dirty="0">
                <a:solidFill>
                  <a:schemeClr val="bg1"/>
                </a:solidFill>
              </a:rPr>
              <a:t> a permanenza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chemeClr val="bg1"/>
                </a:solidFill>
              </a:rPr>
              <a:t>rimuovere il catetere non appena possibile</a:t>
            </a:r>
          </a:p>
        </p:txBody>
      </p:sp>
    </p:spTree>
    <p:extLst>
      <p:ext uri="{BB962C8B-B14F-4D97-AF65-F5344CB8AC3E}">
        <p14:creationId xmlns:p14="http://schemas.microsoft.com/office/powerpoint/2010/main" val="37829015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40000"/>
                <a:lumOff val="60000"/>
              </a:schemeClr>
            </a:gs>
            <a:gs pos="46000">
              <a:schemeClr val="accent1">
                <a:lumMod val="95000"/>
                <a:lumOff val="5000"/>
              </a:schemeClr>
            </a:gs>
            <a:gs pos="100000">
              <a:schemeClr val="accent1">
                <a:lumMod val="60000"/>
              </a:schemeClr>
            </a:gs>
          </a:gsLst>
          <a:path path="circle">
            <a:fillToRect l="50000" t="130000" r="50000" b="-3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A93D0BCC-31D2-35EF-432E-D380E25AC04F}"/>
              </a:ext>
            </a:extLst>
          </p:cNvPr>
          <p:cNvSpPr txBox="1"/>
          <p:nvPr/>
        </p:nvSpPr>
        <p:spPr>
          <a:xfrm>
            <a:off x="255494" y="554342"/>
            <a:ext cx="105156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it-IT" sz="24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chemeClr val="bg1"/>
                </a:solidFill>
              </a:rPr>
              <a:t>polmonite </a:t>
            </a:r>
            <a:r>
              <a:rPr lang="it-IT" sz="2400" dirty="0" err="1">
                <a:solidFill>
                  <a:schemeClr val="bg1"/>
                </a:solidFill>
              </a:rPr>
              <a:t>aquisita</a:t>
            </a:r>
            <a:r>
              <a:rPr lang="it-IT" sz="2400" dirty="0">
                <a:solidFill>
                  <a:schemeClr val="bg1"/>
                </a:solidFill>
              </a:rPr>
              <a:t> in ospedale e associata a ventilazione meccanica</a:t>
            </a: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4CD2B8AA-DA5F-0812-D0C7-D6B8D3DD01F6}"/>
              </a:ext>
            </a:extLst>
          </p:cNvPr>
          <p:cNvSpPr/>
          <p:nvPr/>
        </p:nvSpPr>
        <p:spPr>
          <a:xfrm>
            <a:off x="860610" y="1579461"/>
            <a:ext cx="5235390" cy="33798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it-IT" dirty="0">
                <a:ln>
                  <a:solidFill>
                    <a:schemeClr val="tx1"/>
                  </a:solidFill>
                </a:ln>
              </a:rPr>
              <a:t>II INFEZIONE NOSOCOMIALE PIU’ FREQUNTE</a:t>
            </a: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24894F49-E24E-57A8-6E10-D81D5A50396B}"/>
              </a:ext>
            </a:extLst>
          </p:cNvPr>
          <p:cNvSpPr/>
          <p:nvPr/>
        </p:nvSpPr>
        <p:spPr>
          <a:xfrm>
            <a:off x="860610" y="2192911"/>
            <a:ext cx="5235391" cy="33798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it-IT" dirty="0">
                <a:ln>
                  <a:solidFill>
                    <a:schemeClr val="tx1"/>
                  </a:solidFill>
                </a:ln>
              </a:rPr>
              <a:t>I INFEZIONE IN TERMINI DI MORTALITA’ E MORBILITA’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56DA36AF-054F-7E24-5B80-F379AB1B74BC}"/>
              </a:ext>
            </a:extLst>
          </p:cNvPr>
          <p:cNvSpPr txBox="1"/>
          <p:nvPr/>
        </p:nvSpPr>
        <p:spPr>
          <a:xfrm>
            <a:off x="674914" y="2656114"/>
            <a:ext cx="10515601" cy="33590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chemeClr val="bg1"/>
                </a:solidFill>
              </a:rPr>
              <a:t>elevare la testata del letto tra 30 e 45 gradi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chemeClr val="bg1"/>
                </a:solidFill>
              </a:rPr>
              <a:t>ridurre la sedazione non appena possibile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chemeClr val="bg1"/>
                </a:solidFill>
              </a:rPr>
              <a:t>valutare quotidianamente la </a:t>
            </a:r>
            <a:r>
              <a:rPr lang="it-IT" sz="2400" dirty="0" err="1">
                <a:solidFill>
                  <a:schemeClr val="bg1"/>
                </a:solidFill>
              </a:rPr>
              <a:t>possibilita’</a:t>
            </a:r>
            <a:r>
              <a:rPr lang="it-IT" sz="2400" dirty="0">
                <a:solidFill>
                  <a:schemeClr val="bg1"/>
                </a:solidFill>
              </a:rPr>
              <a:t> di estubazione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chemeClr val="bg1"/>
                </a:solidFill>
              </a:rPr>
              <a:t>igiene orale quotidiana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chemeClr val="bg1"/>
                </a:solidFill>
              </a:rPr>
              <a:t>drenare le secrezioni sub-glottiche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chemeClr val="bg1"/>
                </a:solidFill>
              </a:rPr>
              <a:t>pressione della cuffia del tubo endotracheale tra i 20 e i 30 cm h2o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D0B0AEDD-BD1A-8BE1-1078-916AEAAE49F6}"/>
              </a:ext>
            </a:extLst>
          </p:cNvPr>
          <p:cNvSpPr txBox="1"/>
          <p:nvPr/>
        </p:nvSpPr>
        <p:spPr>
          <a:xfrm>
            <a:off x="430305" y="226449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400" b="1" dirty="0"/>
              <a:t>LE ICA PIU’ FREQUENTI</a:t>
            </a:r>
          </a:p>
        </p:txBody>
      </p:sp>
    </p:spTree>
    <p:extLst>
      <p:ext uri="{BB962C8B-B14F-4D97-AF65-F5344CB8AC3E}">
        <p14:creationId xmlns:p14="http://schemas.microsoft.com/office/powerpoint/2010/main" val="41063077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40000"/>
                <a:lumOff val="60000"/>
              </a:schemeClr>
            </a:gs>
            <a:gs pos="46000">
              <a:schemeClr val="accent1">
                <a:lumMod val="95000"/>
                <a:lumOff val="5000"/>
              </a:schemeClr>
            </a:gs>
            <a:gs pos="100000">
              <a:schemeClr val="accent1">
                <a:lumMod val="60000"/>
              </a:schemeClr>
            </a:gs>
          </a:gsLst>
          <a:path path="circle">
            <a:fillToRect l="50000" t="130000" r="50000" b="-3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02A093A4-CCE3-2E0A-0117-B647E98A8D80}"/>
              </a:ext>
            </a:extLst>
          </p:cNvPr>
          <p:cNvSpPr txBox="1"/>
          <p:nvPr/>
        </p:nvSpPr>
        <p:spPr>
          <a:xfrm>
            <a:off x="555171" y="185010"/>
            <a:ext cx="11375572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400" b="1" dirty="0"/>
              <a:t>LE ICA PIU’ FREQUENTI</a:t>
            </a:r>
          </a:p>
          <a:p>
            <a:endParaRPr lang="it-IT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chemeClr val="bg1"/>
                </a:solidFill>
              </a:rPr>
              <a:t>batteriemia associata a catetere venoso centrale (</a:t>
            </a:r>
            <a:r>
              <a:rPr lang="it-IT" sz="2400" dirty="0" err="1">
                <a:solidFill>
                  <a:schemeClr val="bg1"/>
                </a:solidFill>
              </a:rPr>
              <a:t>central</a:t>
            </a:r>
            <a:r>
              <a:rPr lang="it-IT" sz="2400" dirty="0">
                <a:solidFill>
                  <a:schemeClr val="bg1"/>
                </a:solidFill>
              </a:rPr>
              <a:t> line-</a:t>
            </a:r>
            <a:r>
              <a:rPr lang="it-IT" sz="2400" dirty="0" err="1">
                <a:solidFill>
                  <a:schemeClr val="bg1"/>
                </a:solidFill>
              </a:rPr>
              <a:t>asscoiated</a:t>
            </a:r>
            <a:r>
              <a:rPr lang="it-IT" sz="2400" dirty="0">
                <a:solidFill>
                  <a:schemeClr val="bg1"/>
                </a:solidFill>
              </a:rPr>
              <a:t> </a:t>
            </a:r>
            <a:r>
              <a:rPr lang="it-IT" sz="2400" dirty="0" err="1">
                <a:solidFill>
                  <a:schemeClr val="bg1"/>
                </a:solidFill>
              </a:rPr>
              <a:t>bloodstream</a:t>
            </a:r>
            <a:r>
              <a:rPr lang="it-IT" sz="2400" dirty="0">
                <a:solidFill>
                  <a:schemeClr val="bg1"/>
                </a:solidFill>
              </a:rPr>
              <a:t> </a:t>
            </a:r>
            <a:r>
              <a:rPr lang="it-IT" sz="2400" dirty="0" err="1">
                <a:solidFill>
                  <a:schemeClr val="bg1"/>
                </a:solidFill>
              </a:rPr>
              <a:t>infection-clabsi</a:t>
            </a:r>
            <a:r>
              <a:rPr lang="it-IT" sz="2400" dirty="0">
                <a:solidFill>
                  <a:schemeClr val="bg1"/>
                </a:solidFill>
              </a:rPr>
              <a:t>)</a:t>
            </a:r>
          </a:p>
          <a:p>
            <a:endParaRPr lang="it-IT" sz="2400" dirty="0">
              <a:solidFill>
                <a:schemeClr val="bg1"/>
              </a:solidFill>
            </a:endParaRPr>
          </a:p>
          <a:p>
            <a:endParaRPr lang="it-IT" sz="2400" dirty="0">
              <a:solidFill>
                <a:schemeClr val="bg1"/>
              </a:solidFill>
            </a:endParaRP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5018CC78-284E-4A19-2DC1-46E78833693C}"/>
              </a:ext>
            </a:extLst>
          </p:cNvPr>
          <p:cNvSpPr/>
          <p:nvPr/>
        </p:nvSpPr>
        <p:spPr>
          <a:xfrm>
            <a:off x="990599" y="2016884"/>
            <a:ext cx="4626429" cy="36708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it-IT" dirty="0">
                <a:ln>
                  <a:solidFill>
                    <a:schemeClr val="tx1"/>
                  </a:solidFill>
                </a:ln>
              </a:rPr>
              <a:t>PRINCIPALE CAUSA DI BATTERIEMIA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6F154C46-048F-3857-7E28-4FFE7B03F178}"/>
              </a:ext>
            </a:extLst>
          </p:cNvPr>
          <p:cNvSpPr txBox="1"/>
          <p:nvPr/>
        </p:nvSpPr>
        <p:spPr>
          <a:xfrm>
            <a:off x="859971" y="3124200"/>
            <a:ext cx="9873343" cy="28050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chemeClr val="bg1"/>
                </a:solidFill>
              </a:rPr>
              <a:t>inserimento in asepsi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chemeClr val="bg1"/>
                </a:solidFill>
              </a:rPr>
              <a:t>evitare la vena femorale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chemeClr val="bg1"/>
                </a:solidFill>
              </a:rPr>
              <a:t>medicazione sterile, semipermeabile e trasparente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chemeClr val="bg1"/>
                </a:solidFill>
              </a:rPr>
              <a:t>valutare quotidianamente la </a:t>
            </a:r>
            <a:r>
              <a:rPr lang="it-IT" sz="2400" dirty="0" err="1">
                <a:solidFill>
                  <a:schemeClr val="bg1"/>
                </a:solidFill>
              </a:rPr>
              <a:t>necessita’</a:t>
            </a:r>
            <a:r>
              <a:rPr lang="it-IT" sz="2400" dirty="0">
                <a:solidFill>
                  <a:schemeClr val="bg1"/>
                </a:solidFill>
              </a:rPr>
              <a:t> del </a:t>
            </a:r>
            <a:r>
              <a:rPr lang="it-IT" sz="2400" dirty="0" err="1">
                <a:solidFill>
                  <a:schemeClr val="bg1"/>
                </a:solidFill>
              </a:rPr>
              <a:t>cvc</a:t>
            </a:r>
            <a:endParaRPr lang="it-IT" sz="2400" dirty="0">
              <a:solidFill>
                <a:schemeClr val="bg1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chemeClr val="bg1"/>
                </a:solidFill>
              </a:rPr>
              <a:t>accurata asepsi della porta di accesso</a:t>
            </a:r>
          </a:p>
        </p:txBody>
      </p:sp>
    </p:spTree>
    <p:extLst>
      <p:ext uri="{BB962C8B-B14F-4D97-AF65-F5344CB8AC3E}">
        <p14:creationId xmlns:p14="http://schemas.microsoft.com/office/powerpoint/2010/main" val="30499785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40000"/>
                <a:lumOff val="60000"/>
              </a:schemeClr>
            </a:gs>
            <a:gs pos="46000">
              <a:schemeClr val="accent1">
                <a:lumMod val="95000"/>
                <a:lumOff val="5000"/>
              </a:schemeClr>
            </a:gs>
            <a:gs pos="100000">
              <a:schemeClr val="accent1">
                <a:lumMod val="60000"/>
              </a:schemeClr>
            </a:gs>
          </a:gsLst>
          <a:path path="circle">
            <a:fillToRect l="50000" t="130000" r="50000" b="-3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C9C006CF-97F3-CF98-E143-9F401C7E5A36}"/>
              </a:ext>
            </a:extLst>
          </p:cNvPr>
          <p:cNvSpPr txBox="1"/>
          <p:nvPr/>
        </p:nvSpPr>
        <p:spPr>
          <a:xfrm>
            <a:off x="533399" y="272095"/>
            <a:ext cx="11146972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400" b="1" dirty="0"/>
              <a:t>LE ICA PIU’ FREQUENTI</a:t>
            </a:r>
          </a:p>
          <a:p>
            <a:endParaRPr lang="it-IT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chemeClr val="bg1"/>
                </a:solidFill>
              </a:rPr>
              <a:t>infezione da </a:t>
            </a:r>
            <a:r>
              <a:rPr lang="it-IT" sz="2400" dirty="0" err="1">
                <a:solidFill>
                  <a:schemeClr val="bg1"/>
                </a:solidFill>
              </a:rPr>
              <a:t>clostridium</a:t>
            </a:r>
            <a:r>
              <a:rPr lang="it-IT" sz="2400" dirty="0">
                <a:solidFill>
                  <a:schemeClr val="bg1"/>
                </a:solidFill>
              </a:rPr>
              <a:t> difficile (</a:t>
            </a:r>
            <a:r>
              <a:rPr lang="it-IT" sz="2400" dirty="0" err="1">
                <a:solidFill>
                  <a:schemeClr val="bg1"/>
                </a:solidFill>
              </a:rPr>
              <a:t>cloistridioides</a:t>
            </a:r>
            <a:r>
              <a:rPr lang="it-IT" sz="2400" dirty="0">
                <a:solidFill>
                  <a:schemeClr val="bg1"/>
                </a:solidFill>
              </a:rPr>
              <a:t> difficile </a:t>
            </a:r>
            <a:r>
              <a:rPr lang="it-IT" sz="2400" dirty="0" err="1">
                <a:solidFill>
                  <a:schemeClr val="bg1"/>
                </a:solidFill>
              </a:rPr>
              <a:t>infection</a:t>
            </a:r>
            <a:r>
              <a:rPr lang="it-IT" sz="2400" dirty="0">
                <a:solidFill>
                  <a:schemeClr val="bg1"/>
                </a:solidFill>
              </a:rPr>
              <a:t>-cdi)</a:t>
            </a:r>
          </a:p>
          <a:p>
            <a:endParaRPr lang="it-IT" sz="2400" dirty="0">
              <a:solidFill>
                <a:schemeClr val="bg1"/>
              </a:solidFill>
            </a:endParaRPr>
          </a:p>
          <a:p>
            <a:endParaRPr lang="it-IT" sz="2400" dirty="0">
              <a:solidFill>
                <a:schemeClr val="bg1"/>
              </a:solidFill>
            </a:endParaRP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136E6771-167D-B95A-234F-1254F0E13BC9}"/>
              </a:ext>
            </a:extLst>
          </p:cNvPr>
          <p:cNvSpPr/>
          <p:nvPr/>
        </p:nvSpPr>
        <p:spPr>
          <a:xfrm>
            <a:off x="631371" y="1844000"/>
            <a:ext cx="4626429" cy="36708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it-IT" dirty="0">
                <a:ln>
                  <a:solidFill>
                    <a:schemeClr val="tx1"/>
                  </a:solidFill>
                </a:ln>
              </a:rPr>
              <a:t>GRAM POSITIVO ANAEROBICO SPORIGENO</a:t>
            </a: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19E02C75-3782-1CD7-6E52-105E07EAD222}"/>
              </a:ext>
            </a:extLst>
          </p:cNvPr>
          <p:cNvSpPr/>
          <p:nvPr/>
        </p:nvSpPr>
        <p:spPr>
          <a:xfrm>
            <a:off x="631370" y="2426706"/>
            <a:ext cx="4626429" cy="36708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it-IT" dirty="0">
                <a:ln>
                  <a:solidFill>
                    <a:schemeClr val="tx1"/>
                  </a:solidFill>
                </a:ln>
              </a:rPr>
              <a:t>SI DIFFONDE PER VIA ORO-FECALE</a:t>
            </a: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43B77C7E-0F7D-94CA-21B3-5114AF8A47D6}"/>
              </a:ext>
            </a:extLst>
          </p:cNvPr>
          <p:cNvSpPr/>
          <p:nvPr/>
        </p:nvSpPr>
        <p:spPr>
          <a:xfrm>
            <a:off x="631370" y="3009412"/>
            <a:ext cx="4626429" cy="36708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it-IT" dirty="0">
                <a:ln>
                  <a:solidFill>
                    <a:schemeClr val="tx1"/>
                  </a:solidFill>
                </a:ln>
              </a:rPr>
              <a:t>AUMENTO INCIDENZA DELL’INFEZIONE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F3A0D0CA-1445-05DF-5DF5-11815FD6DAAE}"/>
              </a:ext>
            </a:extLst>
          </p:cNvPr>
          <p:cNvSpPr txBox="1"/>
          <p:nvPr/>
        </p:nvSpPr>
        <p:spPr>
          <a:xfrm>
            <a:off x="268941" y="3792071"/>
            <a:ext cx="1170790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chemeClr val="bg1"/>
                </a:solidFill>
              </a:rPr>
              <a:t>precauzioni d’isolamento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chemeClr val="bg1"/>
                </a:solidFill>
              </a:rPr>
              <a:t>indossare i dpi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chemeClr val="bg1"/>
                </a:solidFill>
              </a:rPr>
              <a:t>utilizzare strumenti dedicati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chemeClr val="bg1"/>
                </a:solidFill>
              </a:rPr>
              <a:t>lavaggio mani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99123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1">
                <a:lumMod val="40000"/>
                <a:lumOff val="60000"/>
              </a:schemeClr>
            </a:gs>
            <a:gs pos="46000">
              <a:schemeClr val="accent1">
                <a:lumMod val="95000"/>
                <a:lumOff val="5000"/>
              </a:schemeClr>
            </a:gs>
            <a:gs pos="100000">
              <a:schemeClr val="accent1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F9C78907-19B5-EC3E-C15C-93061044EFA8}"/>
              </a:ext>
            </a:extLst>
          </p:cNvPr>
          <p:cNvSpPr txBox="1"/>
          <p:nvPr/>
        </p:nvSpPr>
        <p:spPr>
          <a:xfrm>
            <a:off x="326572" y="304799"/>
            <a:ext cx="1083128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/>
              <a:t>L’IGIENE AMBIENTALE</a:t>
            </a:r>
          </a:p>
          <a:p>
            <a:endParaRPr lang="it-IT" sz="2400" dirty="0">
              <a:solidFill>
                <a:schemeClr val="bg1"/>
              </a:solidFill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chemeClr val="bg1"/>
                </a:solidFill>
              </a:rPr>
              <a:t>ruolo fondamentale nello sviluppo delle ICA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chemeClr val="bg1"/>
                </a:solidFill>
              </a:rPr>
              <a:t>20% delle </a:t>
            </a:r>
            <a:r>
              <a:rPr lang="it-IT" sz="2400" dirty="0" err="1">
                <a:solidFill>
                  <a:schemeClr val="bg1"/>
                </a:solidFill>
              </a:rPr>
              <a:t>ica</a:t>
            </a:r>
            <a:r>
              <a:rPr lang="it-IT" sz="2400" dirty="0">
                <a:solidFill>
                  <a:schemeClr val="bg1"/>
                </a:solidFill>
              </a:rPr>
              <a:t> ha origine da superfici ambientali contaminate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chemeClr val="bg1"/>
                </a:solidFill>
              </a:rPr>
              <a:t>isolamento o coorte sono pilastri fondamentali</a:t>
            </a:r>
          </a:p>
          <a:p>
            <a:endParaRPr lang="it-IT" sz="2400" dirty="0">
              <a:solidFill>
                <a:schemeClr val="bg1"/>
              </a:solidFill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EFCDBA29-2FDE-FC11-75DB-0435656157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802810" y="3167121"/>
            <a:ext cx="4162425" cy="238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668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40000"/>
                <a:lumOff val="60000"/>
              </a:schemeClr>
            </a:gs>
            <a:gs pos="46000">
              <a:schemeClr val="accent1">
                <a:lumMod val="95000"/>
                <a:lumOff val="5000"/>
              </a:schemeClr>
            </a:gs>
            <a:gs pos="100000">
              <a:schemeClr val="accent1">
                <a:lumMod val="60000"/>
              </a:schemeClr>
            </a:gs>
          </a:gsLst>
          <a:path path="circle">
            <a:fillToRect l="50000" t="130000" r="50000" b="-3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1" descr="page33image3885773760">
            <a:extLst>
              <a:ext uri="{FF2B5EF4-FFF2-40B4-BE49-F238E27FC236}">
                <a16:creationId xmlns:a16="http://schemas.microsoft.com/office/drawing/2014/main" id="{D562CEE8-52E9-F263-AD1B-89935D7013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22584" y="1107382"/>
            <a:ext cx="6120000" cy="5339921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sellaDiTesto 4">
            <a:extLst>
              <a:ext uri="{FF2B5EF4-FFF2-40B4-BE49-F238E27FC236}">
                <a16:creationId xmlns:a16="http://schemas.microsoft.com/office/drawing/2014/main" id="{DBCBD9E5-F1F9-1FD1-9869-5E3F88B24A65}"/>
              </a:ext>
            </a:extLst>
          </p:cNvPr>
          <p:cNvSpPr txBox="1"/>
          <p:nvPr/>
        </p:nvSpPr>
        <p:spPr>
          <a:xfrm>
            <a:off x="474201" y="2508678"/>
            <a:ext cx="5525571" cy="1022004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 err="1">
                <a:solidFill>
                  <a:schemeClr val="bg1"/>
                </a:solidFill>
                <a:cs typeface="Times New Roman" panose="02020603050405020304" pitchFamily="18" charset="0"/>
              </a:rPr>
              <a:t>u</a:t>
            </a:r>
            <a:r>
              <a:rPr lang="en-US" sz="2400" dirty="0" err="1">
                <a:solidFill>
                  <a:schemeClr val="bg1"/>
                </a:solidFill>
                <a:effectLst/>
                <a:cs typeface="Times New Roman" panose="02020603050405020304" pitchFamily="18" charset="0"/>
              </a:rPr>
              <a:t>na</a:t>
            </a:r>
            <a:r>
              <a:rPr lang="en-US" sz="2400" dirty="0">
                <a:solidFill>
                  <a:schemeClr val="bg1"/>
                </a:solidFill>
                <a:effectLst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cs typeface="Times New Roman" panose="02020603050405020304" pitchFamily="18" charset="0"/>
              </a:rPr>
              <a:t>corretta</a:t>
            </a:r>
            <a:r>
              <a:rPr lang="en-US" sz="2400" dirty="0">
                <a:solidFill>
                  <a:schemeClr val="bg1"/>
                </a:solidFill>
                <a:effectLst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cs typeface="Times New Roman" panose="02020603050405020304" pitchFamily="18" charset="0"/>
              </a:rPr>
              <a:t>igiene</a:t>
            </a:r>
            <a:r>
              <a:rPr lang="en-US" sz="2400" dirty="0">
                <a:solidFill>
                  <a:schemeClr val="bg1"/>
                </a:solidFill>
                <a:effectLst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cs typeface="Times New Roman" panose="02020603050405020304" pitchFamily="18" charset="0"/>
              </a:rPr>
              <a:t>delle</a:t>
            </a:r>
            <a:r>
              <a:rPr lang="en-US" sz="2400" dirty="0">
                <a:solidFill>
                  <a:schemeClr val="bg1"/>
                </a:solidFill>
                <a:effectLst/>
                <a:cs typeface="Times New Roman" panose="02020603050405020304" pitchFamily="18" charset="0"/>
              </a:rPr>
              <a:t> mani è </a:t>
            </a:r>
            <a:r>
              <a:rPr lang="en-US" sz="2400" dirty="0" err="1">
                <a:solidFill>
                  <a:schemeClr val="bg1"/>
                </a:solidFill>
                <a:effectLst/>
                <a:cs typeface="Times New Roman" panose="02020603050405020304" pitchFamily="18" charset="0"/>
              </a:rPr>
              <a:t>fondamentale</a:t>
            </a:r>
            <a:r>
              <a:rPr lang="en-US" sz="2400" dirty="0">
                <a:solidFill>
                  <a:schemeClr val="bg1"/>
                </a:solidFill>
                <a:effectLst/>
                <a:cs typeface="Times New Roman" panose="02020603050405020304" pitchFamily="18" charset="0"/>
              </a:rPr>
              <a:t> per </a:t>
            </a:r>
            <a:r>
              <a:rPr lang="en-US" sz="2400" dirty="0" err="1">
                <a:solidFill>
                  <a:schemeClr val="bg1"/>
                </a:solidFill>
                <a:effectLst/>
                <a:cs typeface="Times New Roman" panose="02020603050405020304" pitchFamily="18" charset="0"/>
              </a:rPr>
              <a:t>ridurre</a:t>
            </a:r>
            <a:r>
              <a:rPr lang="en-US" sz="2400" dirty="0">
                <a:solidFill>
                  <a:schemeClr val="bg1"/>
                </a:solidFill>
                <a:effectLst/>
                <a:cs typeface="Times New Roman" panose="02020603050405020304" pitchFamily="18" charset="0"/>
              </a:rPr>
              <a:t> il </a:t>
            </a:r>
            <a:r>
              <a:rPr lang="en-US" sz="2400" dirty="0" err="1">
                <a:solidFill>
                  <a:schemeClr val="bg1"/>
                </a:solidFill>
                <a:effectLst/>
                <a:cs typeface="Times New Roman" panose="02020603050405020304" pitchFamily="18" charset="0"/>
              </a:rPr>
              <a:t>rischio</a:t>
            </a:r>
            <a:r>
              <a:rPr lang="en-US" sz="2400" dirty="0">
                <a:solidFill>
                  <a:schemeClr val="bg1"/>
                </a:solidFill>
                <a:effectLst/>
                <a:cs typeface="Times New Roman" panose="02020603050405020304" pitchFamily="18" charset="0"/>
              </a:rPr>
              <a:t> di </a:t>
            </a:r>
            <a:r>
              <a:rPr lang="en-US" sz="2400" dirty="0" err="1">
                <a:solidFill>
                  <a:schemeClr val="bg1"/>
                </a:solidFill>
                <a:effectLst/>
                <a:cs typeface="Times New Roman" panose="02020603050405020304" pitchFamily="18" charset="0"/>
              </a:rPr>
              <a:t>trasmissione</a:t>
            </a:r>
            <a:r>
              <a:rPr lang="en-US" sz="2400" dirty="0">
                <a:solidFill>
                  <a:schemeClr val="bg1"/>
                </a:solidFill>
                <a:effectLst/>
                <a:cs typeface="Times New Roman" panose="02020603050405020304" pitchFamily="18" charset="0"/>
              </a:rPr>
              <a:t> di </a:t>
            </a:r>
            <a:r>
              <a:rPr lang="en-US" sz="2400" dirty="0" err="1">
                <a:solidFill>
                  <a:schemeClr val="bg1"/>
                </a:solidFill>
                <a:effectLst/>
                <a:cs typeface="Times New Roman" panose="02020603050405020304" pitchFamily="18" charset="0"/>
              </a:rPr>
              <a:t>patogeni</a:t>
            </a:r>
            <a:r>
              <a:rPr lang="en-US" sz="2400" dirty="0">
                <a:solidFill>
                  <a:schemeClr val="bg1"/>
                </a:solidFill>
                <a:effectLst/>
                <a:cs typeface="Times New Roman" panose="02020603050405020304" pitchFamily="18" charset="0"/>
              </a:rPr>
              <a:t> e </a:t>
            </a:r>
            <a:r>
              <a:rPr lang="en-US" sz="2400" dirty="0" err="1">
                <a:solidFill>
                  <a:schemeClr val="bg1"/>
                </a:solidFill>
                <a:effectLst/>
                <a:cs typeface="Times New Roman" panose="02020603050405020304" pitchFamily="18" charset="0"/>
              </a:rPr>
              <a:t>prevenire</a:t>
            </a:r>
            <a:r>
              <a:rPr lang="en-US" sz="2400" dirty="0">
                <a:solidFill>
                  <a:schemeClr val="bg1"/>
                </a:solidFill>
                <a:effectLst/>
                <a:cs typeface="Times New Roman" panose="02020603050405020304" pitchFamily="18" charset="0"/>
              </a:rPr>
              <a:t> le </a:t>
            </a:r>
            <a:r>
              <a:rPr lang="en-US" sz="2400" dirty="0" err="1">
                <a:solidFill>
                  <a:schemeClr val="bg1"/>
                </a:solidFill>
                <a:effectLst/>
                <a:cs typeface="Times New Roman" panose="02020603050405020304" pitchFamily="18" charset="0"/>
              </a:rPr>
              <a:t>infezioni</a:t>
            </a:r>
            <a:r>
              <a:rPr lang="en-US" sz="2400" dirty="0">
                <a:solidFill>
                  <a:schemeClr val="bg1"/>
                </a:solidFill>
                <a:effectLst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9FDF5F5-30E7-C66C-87F3-12F967A64602}"/>
              </a:ext>
            </a:extLst>
          </p:cNvPr>
          <p:cNvSpPr txBox="1"/>
          <p:nvPr/>
        </p:nvSpPr>
        <p:spPr>
          <a:xfrm>
            <a:off x="474201" y="149087"/>
            <a:ext cx="98561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L’IGIENE </a:t>
            </a:r>
            <a:r>
              <a:rPr lang="it-IT" sz="2400" b="1" dirty="0">
                <a:cs typeface="Times New Roman" panose="02020603050405020304" pitchFamily="18" charset="0"/>
              </a:rPr>
              <a:t>DELLE</a:t>
            </a:r>
            <a:r>
              <a:rPr lang="it-IT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MANI</a:t>
            </a:r>
            <a:endParaRPr kumimoji="0" lang="it-IT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93863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1">
                <a:lumMod val="40000"/>
                <a:lumOff val="60000"/>
              </a:schemeClr>
            </a:gs>
            <a:gs pos="46000">
              <a:schemeClr val="accent1">
                <a:lumMod val="95000"/>
                <a:lumOff val="5000"/>
              </a:schemeClr>
            </a:gs>
            <a:gs pos="100000">
              <a:schemeClr val="accent1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528D0C3E-43A2-D60F-CFE9-D16D3A8CF69F}"/>
              </a:ext>
            </a:extLst>
          </p:cNvPr>
          <p:cNvSpPr txBox="1"/>
          <p:nvPr/>
        </p:nvSpPr>
        <p:spPr>
          <a:xfrm>
            <a:off x="337457" y="293915"/>
            <a:ext cx="1129937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CONCLUSIONI</a:t>
            </a:r>
          </a:p>
          <a:p>
            <a:endParaRPr lang="it-IT" sz="2400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chemeClr val="bg1"/>
                </a:solidFill>
              </a:rPr>
              <a:t>Le ICA rappresentano una priorità globale;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chemeClr val="bg1"/>
                </a:solidFill>
              </a:rPr>
              <a:t>Provocano un aumento significativo della morbilità, mortalità, degenze e costi;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chemeClr val="bg1"/>
                </a:solidFill>
              </a:rPr>
              <a:t>La formazione e l’aggiornamento dei professionisti sono necessari alla riduzione del fenomeno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chemeClr val="bg1"/>
                </a:solidFill>
              </a:rPr>
              <a:t>L’applicazione di linee guida, protocolli e bundle sono fondamentali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chemeClr val="bg1"/>
                </a:solidFill>
              </a:rPr>
              <a:t>Il coinvolgimento e l’educazione sanitaria dei pazienti e la famiglia sono fondamentali nella prevenzione.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chemeClr val="bg1"/>
                </a:solidFill>
              </a:rPr>
              <a:t>La misura </a:t>
            </a:r>
            <a:r>
              <a:rPr lang="it-IT" sz="2400" dirty="0" err="1">
                <a:solidFill>
                  <a:schemeClr val="bg1"/>
                </a:solidFill>
              </a:rPr>
              <a:t>piu’</a:t>
            </a:r>
            <a:r>
              <a:rPr lang="it-IT" sz="2400" dirty="0">
                <a:solidFill>
                  <a:schemeClr val="bg1"/>
                </a:solidFill>
              </a:rPr>
              <a:t> importante di prevenzione è l’igiene corretta della mani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56669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>
            <a:extLst>
              <a:ext uri="{FF2B5EF4-FFF2-40B4-BE49-F238E27FC236}">
                <a16:creationId xmlns:a16="http://schemas.microsoft.com/office/drawing/2014/main" id="{8427411A-DE3F-59CF-6000-8923558262ED}"/>
              </a:ext>
            </a:extLst>
          </p:cNvPr>
          <p:cNvSpPr txBox="1"/>
          <p:nvPr/>
        </p:nvSpPr>
        <p:spPr>
          <a:xfrm>
            <a:off x="0" y="2140336"/>
            <a:ext cx="6511159" cy="21636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400" b="1" i="0" u="none" strike="noStrike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“ Per </a:t>
            </a:r>
            <a:r>
              <a:rPr lang="en-US" sz="2400" b="1" i="0" u="none" strike="noStrike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noi</a:t>
            </a:r>
            <a:r>
              <a:rPr lang="en-US" sz="2400" b="1" i="0" u="none" strike="noStrike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0" u="none" strike="noStrike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che</a:t>
            </a:r>
            <a:r>
              <a:rPr lang="en-US" sz="2400" b="1" i="0" u="none" strike="noStrike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0" u="none" strike="noStrike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prestiamo</a:t>
            </a:r>
            <a:r>
              <a:rPr lang="en-US" sz="2400" b="1" i="0" u="none" strike="noStrike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0" u="none" strike="noStrike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assistenza</a:t>
            </a:r>
            <a:r>
              <a:rPr lang="en-US" sz="2400" b="1" i="0" u="none" strike="noStrike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0" u="none" strike="noStrike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infermieristica</a:t>
            </a:r>
            <a:r>
              <a:rPr lang="en-US" sz="2400" b="1" i="0" u="none" strike="noStrike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la nostra </a:t>
            </a:r>
            <a:r>
              <a:rPr lang="en-US" sz="2400" b="1" i="0" u="none" strike="noStrike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Assistenza</a:t>
            </a:r>
            <a:r>
              <a:rPr lang="en-US" sz="2400" b="1" i="0" u="none" strike="noStrike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0" u="none" strike="noStrike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Infermieristica</a:t>
            </a:r>
            <a:r>
              <a:rPr lang="en-US" sz="2400" b="1" i="0" u="none" strike="noStrike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è </a:t>
            </a:r>
            <a:r>
              <a:rPr lang="en-US" sz="2400" b="1" i="0" u="none" strike="noStrike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qualcosa</a:t>
            </a:r>
            <a:r>
              <a:rPr lang="en-US" sz="2400" b="1" i="0" u="none" strike="noStrike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0" u="none" strike="noStrike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che</a:t>
            </a:r>
            <a:r>
              <a:rPr lang="en-US" sz="2400" b="1" i="0" u="none" strike="noStrike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se non </a:t>
            </a:r>
            <a:r>
              <a:rPr lang="en-US" sz="2400" b="1" i="0" u="none" strike="noStrike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contribuiremo</a:t>
            </a:r>
            <a:r>
              <a:rPr lang="en-US" sz="2400" b="1" i="0" u="none" strike="noStrike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 far </a:t>
            </a:r>
            <a:r>
              <a:rPr lang="en-US" sz="2400" b="1" i="0" u="none" strike="noStrike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progredire</a:t>
            </a:r>
            <a:r>
              <a:rPr lang="en-US" sz="2400" b="1" i="0" u="none" strike="noStrike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ogni anno, ogni mese, ogni </a:t>
            </a:r>
            <a:r>
              <a:rPr lang="en-US" sz="2400" b="1" i="0" u="none" strike="noStrike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giorno</a:t>
            </a:r>
            <a:r>
              <a:rPr lang="en-US" sz="2400" b="1" i="0" u="none" strike="noStrike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(…..) </a:t>
            </a:r>
            <a:r>
              <a:rPr lang="en-US" sz="2400" b="1" i="0" u="none" strike="noStrike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faremo</a:t>
            </a:r>
            <a:r>
              <a:rPr lang="en-US" sz="2400" b="1" i="0" u="none" strike="noStrike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0" u="none" strike="noStrike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regredire</a:t>
            </a:r>
            <a:r>
              <a:rPr lang="en-US" sz="2400" b="1" i="0" u="none" strike="noStrike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400" b="1" i="0" u="none" strike="noStrike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Florence Nightingale, 1872</a:t>
            </a:r>
            <a:endParaRPr lang="en-US" sz="24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Immagine 6" descr="Immagine che contiene assistenza sanitaria, medico, guanto, Attrezzature mediche&#10;&#10;Descrizione generata automaticamente">
            <a:extLst>
              <a:ext uri="{FF2B5EF4-FFF2-40B4-BE49-F238E27FC236}">
                <a16:creationId xmlns:a16="http://schemas.microsoft.com/office/drawing/2014/main" id="{3951AFFB-C6EC-E056-BB10-02F8B9ECFB1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711" r="25707" b="1"/>
          <a:stretch/>
        </p:blipFill>
        <p:spPr>
          <a:xfrm>
            <a:off x="6229215" y="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0448860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7F1CCB64-8231-435F-87C9-78C908E3938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it-IT" dirty="0"/>
              <a:t>Grazie per l’attenzione</a:t>
            </a:r>
          </a:p>
        </p:txBody>
      </p:sp>
    </p:spTree>
    <p:extLst>
      <p:ext uri="{BB962C8B-B14F-4D97-AF65-F5344CB8AC3E}">
        <p14:creationId xmlns:p14="http://schemas.microsoft.com/office/powerpoint/2010/main" val="17455455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EFA501B0-7284-0A73-C37D-33C830B435AE}"/>
              </a:ext>
            </a:extLst>
          </p:cNvPr>
          <p:cNvSpPr txBox="1"/>
          <p:nvPr/>
        </p:nvSpPr>
        <p:spPr>
          <a:xfrm>
            <a:off x="5579269" y="458272"/>
            <a:ext cx="610076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400" b="1" dirty="0"/>
              <a:t>LE INFEZIONI CORRELATE ALL’ASSISTENZA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409FFF3E-9E88-99F9-60BB-856A9E39DAC1}"/>
              </a:ext>
            </a:extLst>
          </p:cNvPr>
          <p:cNvSpPr txBox="1"/>
          <p:nvPr/>
        </p:nvSpPr>
        <p:spPr>
          <a:xfrm>
            <a:off x="0" y="1514475"/>
            <a:ext cx="4450556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Le infezioni correlate all’assistenza (ICA) sono infezioni dovute a batteri, funghi, virus o altri agenti patogeni meno comuni, contratte durante l’assistenza sanitaria in qualsiasi setting sanitario o socio- sanitario ospedaliero e territoriale</a:t>
            </a:r>
            <a:r>
              <a:rPr lang="it-IT" sz="2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  <a:endParaRPr lang="it-IT" sz="2400" dirty="0">
              <a:solidFill>
                <a:schemeClr val="bg1"/>
              </a:solidFill>
            </a:endParaRPr>
          </a:p>
        </p:txBody>
      </p:sp>
      <p:sp>
        <p:nvSpPr>
          <p:cNvPr id="6" name="Rectangle: Rounded Corners 2">
            <a:extLst>
              <a:ext uri="{FF2B5EF4-FFF2-40B4-BE49-F238E27FC236}">
                <a16:creationId xmlns:a16="http://schemas.microsoft.com/office/drawing/2014/main" id="{C60E3C02-EBBF-F3B7-D816-09782BEEFE44}"/>
              </a:ext>
            </a:extLst>
          </p:cNvPr>
          <p:cNvSpPr/>
          <p:nvPr/>
        </p:nvSpPr>
        <p:spPr>
          <a:xfrm>
            <a:off x="5579269" y="2042041"/>
            <a:ext cx="6405562" cy="1386959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1905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infezioni che al momento dell’ingresso nella struttura, o prima dell’erogazione dell’assistenza, non erano clinicamente manifeste, né in incubazione. </a:t>
            </a:r>
          </a:p>
        </p:txBody>
      </p:sp>
      <p:sp>
        <p:nvSpPr>
          <p:cNvPr id="7" name="Rectangle: Rounded Corners 2">
            <a:extLst>
              <a:ext uri="{FF2B5EF4-FFF2-40B4-BE49-F238E27FC236}">
                <a16:creationId xmlns:a16="http://schemas.microsoft.com/office/drawing/2014/main" id="{6F280070-54EC-CF3E-8360-9E604274D120}"/>
              </a:ext>
            </a:extLst>
          </p:cNvPr>
          <p:cNvSpPr/>
          <p:nvPr/>
        </p:nvSpPr>
        <p:spPr>
          <a:xfrm>
            <a:off x="5579269" y="3832037"/>
            <a:ext cx="6405562" cy="1576189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1905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continuano a rappresentare un problema globale di salute pubblica e di sicurezza dei pazienti</a:t>
            </a:r>
          </a:p>
        </p:txBody>
      </p:sp>
      <p:sp>
        <p:nvSpPr>
          <p:cNvPr id="8" name="Arrow: Curved Right 8">
            <a:extLst>
              <a:ext uri="{FF2B5EF4-FFF2-40B4-BE49-F238E27FC236}">
                <a16:creationId xmlns:a16="http://schemas.microsoft.com/office/drawing/2014/main" id="{E787E1F6-E1E9-229C-F1AF-FB22A2EA1E68}"/>
              </a:ext>
            </a:extLst>
          </p:cNvPr>
          <p:cNvSpPr/>
          <p:nvPr/>
        </p:nvSpPr>
        <p:spPr>
          <a:xfrm>
            <a:off x="4591367" y="2592415"/>
            <a:ext cx="847090" cy="1906629"/>
          </a:xfrm>
          <a:prstGeom prst="curvedRightArrow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88209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40000"/>
                <a:lumOff val="60000"/>
              </a:schemeClr>
            </a:gs>
            <a:gs pos="46000">
              <a:schemeClr val="accent1">
                <a:lumMod val="95000"/>
                <a:lumOff val="5000"/>
              </a:schemeClr>
            </a:gs>
            <a:gs pos="100000">
              <a:schemeClr val="accent1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 descr="Immagine che contiene articolazione, giocattolo, ragazzo, cartone animato&#10;&#10;Descrizione generata automaticamente">
            <a:extLst>
              <a:ext uri="{FF2B5EF4-FFF2-40B4-BE49-F238E27FC236}">
                <a16:creationId xmlns:a16="http://schemas.microsoft.com/office/drawing/2014/main" id="{AC46C578-6E0B-4BC9-5797-1E48F1DDFC6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8752" r="2" b="2"/>
          <a:stretch>
            <a:fillRect/>
          </a:stretch>
        </p:blipFill>
        <p:spPr>
          <a:xfrm>
            <a:off x="5458984" y="497808"/>
            <a:ext cx="5713841" cy="4868609"/>
          </a:xfrm>
          <a:prstGeom prst="rect">
            <a:avLst/>
          </a:prstGeom>
          <a:noFill/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AAD47C33-49C8-349C-51E0-66296E381DF9}"/>
              </a:ext>
            </a:extLst>
          </p:cNvPr>
          <p:cNvSpPr txBox="1"/>
          <p:nvPr/>
        </p:nvSpPr>
        <p:spPr>
          <a:xfrm>
            <a:off x="342900" y="1157289"/>
            <a:ext cx="4064000" cy="28218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it-IT" sz="2400" b="1" i="0" kern="1200" spc="-50" baseline="0" dirty="0">
                <a:solidFill>
                  <a:srgbClr val="FFFFFF"/>
                </a:solidFill>
                <a:effectLst/>
                <a:latin typeface="+mn-lt"/>
                <a:ea typeface="+mj-ea"/>
                <a:cs typeface="+mj-cs"/>
              </a:rPr>
              <a:t>La prevenzione delle infezioni correlate all’assistenza (ICA) costituisce un obiettivo prioritario delle politiche sanitarie, in quanto strettamente connessa alla sicurezza del paziente e alla qualità complessiva dell’assistenza erogata. 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5A2F3EE0-22F5-60FB-AF7D-FBB97196DF06}"/>
              </a:ext>
            </a:extLst>
          </p:cNvPr>
          <p:cNvSpPr txBox="1"/>
          <p:nvPr/>
        </p:nvSpPr>
        <p:spPr>
          <a:xfrm>
            <a:off x="5458984" y="0"/>
            <a:ext cx="610076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400" b="1" dirty="0"/>
              <a:t>LE INFEZIONI CORRELATE ALL’ASSISTENZA</a:t>
            </a:r>
          </a:p>
        </p:txBody>
      </p:sp>
    </p:spTree>
    <p:extLst>
      <p:ext uri="{BB962C8B-B14F-4D97-AF65-F5344CB8AC3E}">
        <p14:creationId xmlns:p14="http://schemas.microsoft.com/office/powerpoint/2010/main" val="10322466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ma 3">
            <a:extLst>
              <a:ext uri="{FF2B5EF4-FFF2-40B4-BE49-F238E27FC236}">
                <a16:creationId xmlns:a16="http://schemas.microsoft.com/office/drawing/2014/main" id="{A547E1FB-0815-362B-FFFB-FEF48CE0705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63105419"/>
              </p:ext>
            </p:extLst>
          </p:nvPr>
        </p:nvGraphicFramePr>
        <p:xfrm>
          <a:off x="-642937" y="0"/>
          <a:ext cx="12834937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asellaDiTesto 4">
            <a:extLst>
              <a:ext uri="{FF2B5EF4-FFF2-40B4-BE49-F238E27FC236}">
                <a16:creationId xmlns:a16="http://schemas.microsoft.com/office/drawing/2014/main" id="{3C5F1764-5A02-BFC0-2BF3-BCECFA776C67}"/>
              </a:ext>
            </a:extLst>
          </p:cNvPr>
          <p:cNvSpPr txBox="1"/>
          <p:nvPr/>
        </p:nvSpPr>
        <p:spPr>
          <a:xfrm>
            <a:off x="120083" y="208846"/>
            <a:ext cx="610076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400" b="1" dirty="0"/>
              <a:t>LE INFEZIONI CORRELATE ALL’ASSISTENZA</a:t>
            </a:r>
          </a:p>
        </p:txBody>
      </p:sp>
    </p:spTree>
    <p:extLst>
      <p:ext uri="{BB962C8B-B14F-4D97-AF65-F5344CB8AC3E}">
        <p14:creationId xmlns:p14="http://schemas.microsoft.com/office/powerpoint/2010/main" val="2376278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40000"/>
                <a:lumOff val="60000"/>
              </a:schemeClr>
            </a:gs>
            <a:gs pos="46000">
              <a:schemeClr val="accent1">
                <a:lumMod val="95000"/>
                <a:lumOff val="5000"/>
              </a:schemeClr>
            </a:gs>
            <a:gs pos="100000">
              <a:schemeClr val="accent1">
                <a:lumMod val="60000"/>
              </a:schemeClr>
            </a:gs>
          </a:gsLst>
          <a:path path="circle">
            <a:fillToRect l="50000" t="130000" r="50000" b="-3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ma 3">
            <a:extLst>
              <a:ext uri="{FF2B5EF4-FFF2-40B4-BE49-F238E27FC236}">
                <a16:creationId xmlns:a16="http://schemas.microsoft.com/office/drawing/2014/main" id="{E7F25AF3-C24D-4B3B-4286-4F2AB369260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28906971"/>
              </p:ext>
            </p:extLst>
          </p:nvPr>
        </p:nvGraphicFramePr>
        <p:xfrm>
          <a:off x="-417444" y="0"/>
          <a:ext cx="12192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asellaDiTesto 4">
            <a:extLst>
              <a:ext uri="{FF2B5EF4-FFF2-40B4-BE49-F238E27FC236}">
                <a16:creationId xmlns:a16="http://schemas.microsoft.com/office/drawing/2014/main" id="{6FC9AC44-4880-1C59-81A9-6BF3DA61F8C5}"/>
              </a:ext>
            </a:extLst>
          </p:cNvPr>
          <p:cNvSpPr txBox="1"/>
          <p:nvPr/>
        </p:nvSpPr>
        <p:spPr>
          <a:xfrm>
            <a:off x="417444" y="346576"/>
            <a:ext cx="610076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400" b="1" dirty="0"/>
              <a:t>LE INFEZIONI CORRELATE ALL’ASSISTENZA</a:t>
            </a:r>
          </a:p>
        </p:txBody>
      </p:sp>
    </p:spTree>
    <p:extLst>
      <p:ext uri="{BB962C8B-B14F-4D97-AF65-F5344CB8AC3E}">
        <p14:creationId xmlns:p14="http://schemas.microsoft.com/office/powerpoint/2010/main" val="40581663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40000"/>
                <a:lumOff val="60000"/>
              </a:schemeClr>
            </a:gs>
            <a:gs pos="46000">
              <a:schemeClr val="accent1">
                <a:lumMod val="95000"/>
                <a:lumOff val="5000"/>
              </a:schemeClr>
            </a:gs>
            <a:gs pos="100000">
              <a:schemeClr val="accent1">
                <a:lumMod val="60000"/>
              </a:schemeClr>
            </a:gs>
          </a:gsLst>
          <a:path path="circle">
            <a:fillToRect l="50000" t="130000" r="50000" b="-3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92D279F4-0B0A-4273-BF4C-C252071C7620}"/>
              </a:ext>
            </a:extLst>
          </p:cNvPr>
          <p:cNvSpPr txBox="1"/>
          <p:nvPr/>
        </p:nvSpPr>
        <p:spPr>
          <a:xfrm>
            <a:off x="550070" y="188957"/>
            <a:ext cx="610076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400" b="1" dirty="0"/>
              <a:t>LE INFEZIONI CORRELATE ALL’ASSISTENZA</a:t>
            </a:r>
          </a:p>
        </p:txBody>
      </p:sp>
      <p:graphicFrame>
        <p:nvGraphicFramePr>
          <p:cNvPr id="6" name="Diagramma 5">
            <a:extLst>
              <a:ext uri="{FF2B5EF4-FFF2-40B4-BE49-F238E27FC236}">
                <a16:creationId xmlns:a16="http://schemas.microsoft.com/office/drawing/2014/main" id="{9051C58E-28D1-F388-23BF-5FF41AA5E4D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9824503"/>
              </p:ext>
            </p:extLst>
          </p:nvPr>
        </p:nvGraphicFramePr>
        <p:xfrm>
          <a:off x="318732" y="681398"/>
          <a:ext cx="11727493" cy="59628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635411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40000"/>
                <a:lumOff val="60000"/>
              </a:schemeClr>
            </a:gs>
            <a:gs pos="46000">
              <a:schemeClr val="accent1">
                <a:lumMod val="95000"/>
                <a:lumOff val="5000"/>
              </a:schemeClr>
            </a:gs>
            <a:gs pos="100000">
              <a:schemeClr val="accent1">
                <a:lumMod val="60000"/>
              </a:schemeClr>
            </a:gs>
          </a:gsLst>
          <a:path path="circle">
            <a:fillToRect l="50000" t="130000" r="50000" b="-3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:a16="http://schemas.microsoft.com/office/drawing/2014/main" id="{FBF711C6-466E-9ACD-3A0B-6235212EC3F4}"/>
              </a:ext>
            </a:extLst>
          </p:cNvPr>
          <p:cNvSpPr txBox="1"/>
          <p:nvPr/>
        </p:nvSpPr>
        <p:spPr>
          <a:xfrm>
            <a:off x="704021" y="422917"/>
            <a:ext cx="10783957" cy="35343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125"/>
              </a:spcAft>
            </a:pPr>
            <a:r>
              <a:rPr lang="it-IT" sz="2400" kern="0" dirty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L’</a:t>
            </a:r>
            <a:r>
              <a:rPr lang="it-IT" sz="2400" kern="0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Oms ha pubblicato nel marzo 2025 un documento con raccomandazioni globali. Le priorità sono riassumibili in due concetti chiave:</a:t>
            </a:r>
          </a:p>
          <a:p>
            <a:pPr>
              <a:spcAft>
                <a:spcPts val="1125"/>
              </a:spcAft>
            </a:pPr>
            <a:endParaRPr lang="it-IT" sz="2400" kern="0" dirty="0">
              <a:solidFill>
                <a:schemeClr val="bg1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750"/>
              </a:spcAft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it-IT" sz="2400" b="1" kern="0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IPC (</a:t>
            </a:r>
            <a:r>
              <a:rPr lang="it-IT" sz="2400" b="1" kern="0" dirty="0" err="1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Infection</a:t>
            </a:r>
            <a:r>
              <a:rPr lang="it-IT" sz="2400" b="1" kern="0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b="1" kern="0" dirty="0" err="1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Prevention</a:t>
            </a:r>
            <a:r>
              <a:rPr lang="it-IT" sz="2400" b="1" kern="0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and Control)</a:t>
            </a:r>
            <a:r>
              <a:rPr lang="it-IT" sz="2400" kern="0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: prevenzione e controllo delle infezioni attraverso protocolli e sistemi di sorveglianza.</a:t>
            </a:r>
            <a:endParaRPr lang="it-IT" sz="2400" kern="100" dirty="0">
              <a:solidFill>
                <a:schemeClr val="bg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750"/>
              </a:spcAft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it-IT" sz="2400" b="1" kern="0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WASH (Water, </a:t>
            </a:r>
            <a:r>
              <a:rPr lang="it-IT" sz="2400" b="1" kern="0" dirty="0" err="1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Sanitation</a:t>
            </a:r>
            <a:r>
              <a:rPr lang="it-IT" sz="2400" b="1" kern="0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it-IT" sz="2400" b="1" kern="0" dirty="0" err="1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Hygiene</a:t>
            </a:r>
            <a:r>
              <a:rPr lang="it-IT" sz="2400" b="1" kern="0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it-IT" sz="2400" kern="0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: miglioramento delle infrastrutture igienico-sanitarie di base.</a:t>
            </a:r>
            <a:endParaRPr lang="it-IT" sz="2400" kern="100" dirty="0">
              <a:solidFill>
                <a:schemeClr val="bg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1125"/>
              </a:spcAft>
            </a:pPr>
            <a:endParaRPr lang="it-IT" sz="24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ettangolo con angoli arrotondati 11">
            <a:extLst>
              <a:ext uri="{FF2B5EF4-FFF2-40B4-BE49-F238E27FC236}">
                <a16:creationId xmlns:a16="http://schemas.microsoft.com/office/drawing/2014/main" id="{F5CC770D-A8B8-71AE-5539-EB51523D87C3}"/>
              </a:ext>
            </a:extLst>
          </p:cNvPr>
          <p:cNvSpPr/>
          <p:nvPr/>
        </p:nvSpPr>
        <p:spPr>
          <a:xfrm>
            <a:off x="180562" y="3525306"/>
            <a:ext cx="6095999" cy="333269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D2B402A0-FFA8-82BD-DBDD-B4876525E450}"/>
              </a:ext>
            </a:extLst>
          </p:cNvPr>
          <p:cNvSpPr txBox="1"/>
          <p:nvPr/>
        </p:nvSpPr>
        <p:spPr>
          <a:xfrm>
            <a:off x="800102" y="3957218"/>
            <a:ext cx="5211418" cy="25135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spcAft>
                <a:spcPts val="750"/>
              </a:spcAft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it-IT" sz="2400" b="1" u="none" strike="noStrike" kern="0" dirty="0">
                <a:solidFill>
                  <a:schemeClr val="bg2">
                    <a:lumMod val="75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  <a:hlinkClick r:id="rId2" tooltip="Cinque momenti dell’igiene delle mani 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igiene delle mani</a:t>
            </a:r>
            <a:r>
              <a:rPr lang="it-IT" sz="2400" kern="0" dirty="0">
                <a:solidFill>
                  <a:schemeClr val="bg2">
                    <a:lumMod val="75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 con soluzioni alcoliche disponibili in tutti i reparti;</a:t>
            </a:r>
            <a:endParaRPr lang="it-IT" sz="2400" kern="100" dirty="0">
              <a:solidFill>
                <a:schemeClr val="bg2">
                  <a:lumMod val="75000"/>
                </a:schemeClr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750"/>
              </a:spcAft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it-IT" sz="2400" kern="0" dirty="0">
                <a:solidFill>
                  <a:schemeClr val="bg2">
                    <a:lumMod val="75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sterilizzazione degli strumenti e disinfezione ambientale regolare;</a:t>
            </a:r>
            <a:endParaRPr lang="it-IT" sz="2400" kern="100" dirty="0">
              <a:solidFill>
                <a:schemeClr val="bg2">
                  <a:lumMod val="75000"/>
                </a:schemeClr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750"/>
              </a:spcAft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it-IT" sz="2400" kern="0" dirty="0">
                <a:solidFill>
                  <a:schemeClr val="bg2">
                    <a:lumMod val="75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gestione sicura di cateteri, ventilatori e dispositivi invasivi;</a:t>
            </a:r>
            <a:endParaRPr lang="it-IT" sz="2400" kern="100" dirty="0">
              <a:solidFill>
                <a:schemeClr val="bg2">
                  <a:lumMod val="75000"/>
                </a:schemeClr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Rettangolo con angoli arrotondati 14">
            <a:extLst>
              <a:ext uri="{FF2B5EF4-FFF2-40B4-BE49-F238E27FC236}">
                <a16:creationId xmlns:a16="http://schemas.microsoft.com/office/drawing/2014/main" id="{565B1A8D-286E-DD15-4B9F-044DEA4779E7}"/>
              </a:ext>
            </a:extLst>
          </p:cNvPr>
          <p:cNvSpPr/>
          <p:nvPr/>
        </p:nvSpPr>
        <p:spPr>
          <a:xfrm>
            <a:off x="6180481" y="3525306"/>
            <a:ext cx="6031398" cy="333269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>
              <a:spcAft>
                <a:spcPts val="750"/>
              </a:spcAft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it-IT" sz="2400" kern="0" dirty="0">
                <a:solidFill>
                  <a:schemeClr val="bg2">
                    <a:lumMod val="75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uso corretto dei </a:t>
            </a:r>
            <a:r>
              <a:rPr lang="it-IT" sz="2400" b="1" kern="0" dirty="0">
                <a:solidFill>
                  <a:schemeClr val="bg2">
                    <a:lumMod val="75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  <a:hlinkClick r:id="rId3" tooltip="Dispositivi di protezione individuale, i DPI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dispositivi di protezione individuale</a:t>
            </a:r>
            <a:r>
              <a:rPr lang="it-IT" sz="2400" kern="0" dirty="0">
                <a:solidFill>
                  <a:schemeClr val="bg2">
                    <a:lumMod val="75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it-IT" sz="2400" kern="100" dirty="0">
              <a:solidFill>
                <a:schemeClr val="bg2">
                  <a:lumMod val="75000"/>
                </a:schemeClr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750"/>
              </a:spcAft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it-IT" sz="2400" kern="0" dirty="0">
                <a:solidFill>
                  <a:schemeClr val="bg2">
                    <a:lumMod val="75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disponibilità di stanze singole per isolamento;</a:t>
            </a:r>
            <a:endParaRPr lang="it-IT" sz="2400" kern="100" dirty="0">
              <a:solidFill>
                <a:schemeClr val="bg2">
                  <a:lumMod val="75000"/>
                </a:schemeClr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750"/>
              </a:spcAft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it-IT" sz="2400" kern="0" dirty="0">
                <a:solidFill>
                  <a:schemeClr val="bg2">
                    <a:lumMod val="75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presenza di infermieri specializzati in controllo delle infezioni;</a:t>
            </a:r>
            <a:endParaRPr lang="it-IT" sz="2400" kern="100" dirty="0">
              <a:solidFill>
                <a:schemeClr val="bg2">
                  <a:lumMod val="75000"/>
                </a:schemeClr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750"/>
              </a:spcAft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it-IT" sz="2400" kern="0" dirty="0">
                <a:solidFill>
                  <a:schemeClr val="bg2">
                    <a:lumMod val="75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programmi strutturati di </a:t>
            </a:r>
            <a:r>
              <a:rPr lang="it-IT" sz="2400" kern="0" dirty="0" err="1">
                <a:solidFill>
                  <a:schemeClr val="bg2">
                    <a:lumMod val="75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antimicrobial</a:t>
            </a:r>
            <a:r>
              <a:rPr lang="it-IT" sz="2400" kern="0" dirty="0">
                <a:solidFill>
                  <a:schemeClr val="bg2">
                    <a:lumMod val="75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kern="0" dirty="0" err="1">
                <a:solidFill>
                  <a:schemeClr val="bg2">
                    <a:lumMod val="75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stewardship</a:t>
            </a:r>
            <a:r>
              <a:rPr lang="it-IT" sz="2400" kern="0" dirty="0">
                <a:solidFill>
                  <a:schemeClr val="bg2">
                    <a:lumMod val="75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it-IT" sz="2400" kern="100" dirty="0">
              <a:solidFill>
                <a:schemeClr val="bg2">
                  <a:lumMod val="75000"/>
                </a:schemeClr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52867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40000"/>
                <a:lumOff val="60000"/>
              </a:schemeClr>
            </a:gs>
            <a:gs pos="46000">
              <a:schemeClr val="accent1">
                <a:lumMod val="95000"/>
                <a:lumOff val="5000"/>
              </a:schemeClr>
            </a:gs>
            <a:gs pos="100000">
              <a:schemeClr val="accent1">
                <a:lumMod val="60000"/>
              </a:schemeClr>
            </a:gs>
          </a:gsLst>
          <a:path path="circle">
            <a:fillToRect l="50000" t="130000" r="50000" b="-3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>
            <a:extLst>
              <a:ext uri="{FF2B5EF4-FFF2-40B4-BE49-F238E27FC236}">
                <a16:creationId xmlns:a16="http://schemas.microsoft.com/office/drawing/2014/main" id="{4D2BA134-C946-4869-A11E-1E7D24580068}"/>
              </a:ext>
            </a:extLst>
          </p:cNvPr>
          <p:cNvSpPr txBox="1"/>
          <p:nvPr/>
        </p:nvSpPr>
        <p:spPr>
          <a:xfrm>
            <a:off x="258417" y="228312"/>
            <a:ext cx="1141012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400" b="1" kern="0" dirty="0">
                <a:effectLst/>
              </a:rPr>
              <a:t>LE STRATEGIE DI IPC SONO STATE RIASSUNTE DALLO OMS NELLE SEGUENTI 8 “CORE COMPONENTS” </a:t>
            </a:r>
            <a:endParaRPr lang="it-IT" sz="2400" b="1" dirty="0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2D74E20F-ACB1-5C77-20C2-B40453629D95}"/>
              </a:ext>
            </a:extLst>
          </p:cNvPr>
          <p:cNvSpPr txBox="1"/>
          <p:nvPr/>
        </p:nvSpPr>
        <p:spPr>
          <a:xfrm>
            <a:off x="258416" y="751557"/>
            <a:ext cx="10078279" cy="6555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br>
              <a:rPr lang="it-IT" sz="2400" kern="0" dirty="0">
                <a:solidFill>
                  <a:schemeClr val="bg1"/>
                </a:solidFill>
                <a:effectLst/>
              </a:rPr>
            </a:br>
            <a:r>
              <a:rPr lang="it-IT" sz="2400" kern="0" dirty="0">
                <a:solidFill>
                  <a:schemeClr val="bg1"/>
                </a:solidFill>
                <a:effectLst/>
              </a:rPr>
              <a:t>1. Programmi di prevenzione e controllo delle infezioni</a:t>
            </a:r>
            <a:br>
              <a:rPr lang="it-IT" sz="2400" kern="0" dirty="0">
                <a:solidFill>
                  <a:schemeClr val="bg1"/>
                </a:solidFill>
                <a:effectLst/>
              </a:rPr>
            </a:br>
            <a:r>
              <a:rPr lang="it-IT" sz="2400" kern="0" dirty="0">
                <a:solidFill>
                  <a:schemeClr val="bg1"/>
                </a:solidFill>
                <a:effectLst/>
              </a:rPr>
              <a:t>2. Linee guida per la prevenzione e controllo delle infezioni </a:t>
            </a:r>
            <a:endParaRPr lang="it-IT" sz="2400" kern="100" dirty="0">
              <a:solidFill>
                <a:schemeClr val="bg1"/>
              </a:solidFill>
              <a:effectLst/>
            </a:endParaRPr>
          </a:p>
          <a:p>
            <a:pPr>
              <a:lnSpc>
                <a:spcPct val="150000"/>
              </a:lnSpc>
            </a:pPr>
            <a:r>
              <a:rPr lang="it-IT" sz="2400" kern="0" dirty="0">
                <a:solidFill>
                  <a:schemeClr val="bg1"/>
                </a:solidFill>
                <a:effectLst/>
              </a:rPr>
              <a:t>3. Formazione sulla prevenzione e controllo delle infezioni</a:t>
            </a:r>
          </a:p>
          <a:p>
            <a:pPr>
              <a:lnSpc>
                <a:spcPct val="150000"/>
              </a:lnSpc>
            </a:pPr>
            <a:r>
              <a:rPr lang="it-IT" sz="2400" kern="0" dirty="0">
                <a:solidFill>
                  <a:schemeClr val="bg1"/>
                </a:solidFill>
                <a:effectLst/>
              </a:rPr>
              <a:t>4. Sorveglianza delle infezioni correlate all'assistenza</a:t>
            </a:r>
            <a:br>
              <a:rPr lang="it-IT" sz="2400" kern="0" dirty="0">
                <a:solidFill>
                  <a:schemeClr val="bg1"/>
                </a:solidFill>
                <a:effectLst/>
              </a:rPr>
            </a:br>
            <a:r>
              <a:rPr lang="it-IT" sz="2400" kern="0" dirty="0">
                <a:solidFill>
                  <a:schemeClr val="bg1"/>
                </a:solidFill>
                <a:effectLst/>
              </a:rPr>
              <a:t>5. Strategie multimodali per l'attuazione di </a:t>
            </a:r>
            <a:r>
              <a:rPr lang="it-IT" sz="2400" kern="0" dirty="0" err="1">
                <a:solidFill>
                  <a:schemeClr val="bg1"/>
                </a:solidFill>
                <a:effectLst/>
              </a:rPr>
              <a:t>attivita</a:t>
            </a:r>
            <a:r>
              <a:rPr lang="it-IT" sz="2400" kern="0" dirty="0">
                <a:solidFill>
                  <a:schemeClr val="bg1"/>
                </a:solidFill>
                <a:effectLst/>
              </a:rPr>
              <a:t>̀ di prevenzione e controllo delle infezioni</a:t>
            </a:r>
            <a:br>
              <a:rPr lang="it-IT" sz="2400" kern="0" dirty="0">
                <a:solidFill>
                  <a:schemeClr val="bg1"/>
                </a:solidFill>
                <a:effectLst/>
              </a:rPr>
            </a:br>
            <a:r>
              <a:rPr lang="it-IT" sz="2400" kern="0" dirty="0">
                <a:solidFill>
                  <a:schemeClr val="bg1"/>
                </a:solidFill>
                <a:effectLst/>
              </a:rPr>
              <a:t>6. Monitoraggio/audit delle pratiche di prevenzione e controllo delle infezioni</a:t>
            </a:r>
            <a:br>
              <a:rPr lang="it-IT" sz="2400" kern="0" dirty="0">
                <a:solidFill>
                  <a:schemeClr val="bg1"/>
                </a:solidFill>
                <a:effectLst/>
              </a:rPr>
            </a:br>
            <a:r>
              <a:rPr lang="it-IT" sz="2400" kern="0" dirty="0">
                <a:solidFill>
                  <a:schemeClr val="bg1"/>
                </a:solidFill>
                <a:effectLst/>
              </a:rPr>
              <a:t>7. Carico di lavoro, personale e occupazione dei posti letto adeguati</a:t>
            </a:r>
            <a:br>
              <a:rPr lang="it-IT" sz="2400" kern="0" dirty="0">
                <a:solidFill>
                  <a:schemeClr val="bg1"/>
                </a:solidFill>
                <a:effectLst/>
              </a:rPr>
            </a:br>
            <a:r>
              <a:rPr lang="it-IT" sz="2400" kern="0" dirty="0">
                <a:solidFill>
                  <a:schemeClr val="bg1"/>
                </a:solidFill>
                <a:effectLst/>
              </a:rPr>
              <a:t>8. Ambiente costruito, attrezzature e materiali per la prevenzione ed il controllo delle infezioni adeguati </a:t>
            </a:r>
            <a:endParaRPr lang="it-IT" sz="2400" kern="100" dirty="0">
              <a:solidFill>
                <a:schemeClr val="bg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it-IT" sz="2400" kern="0" dirty="0">
                <a:solidFill>
                  <a:schemeClr val="bg1"/>
                </a:solidFill>
                <a:effectLst/>
              </a:rPr>
              <a:t> </a:t>
            </a:r>
            <a:endParaRPr lang="it-IT" sz="2400" kern="100" dirty="0">
              <a:solidFill>
                <a:schemeClr val="bg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45231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40000"/>
                <a:lumOff val="60000"/>
              </a:schemeClr>
            </a:gs>
            <a:gs pos="46000">
              <a:schemeClr val="accent1">
                <a:lumMod val="95000"/>
                <a:lumOff val="5000"/>
              </a:schemeClr>
            </a:gs>
            <a:gs pos="100000">
              <a:schemeClr val="accent1">
                <a:lumMod val="60000"/>
              </a:schemeClr>
            </a:gs>
          </a:gsLst>
          <a:path path="circle">
            <a:fillToRect l="50000" t="130000" r="50000" b="-3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A96AD6A6-296C-AEAA-25BE-80A290DFD877}"/>
              </a:ext>
            </a:extLst>
          </p:cNvPr>
          <p:cNvSpPr txBox="1"/>
          <p:nvPr/>
        </p:nvSpPr>
        <p:spPr>
          <a:xfrm>
            <a:off x="591670" y="206188"/>
            <a:ext cx="1160033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/>
              <a:t>LE ICA PIU’ FREQUENTI</a:t>
            </a:r>
          </a:p>
          <a:p>
            <a:endParaRPr lang="it-IT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chemeClr val="bg1"/>
                </a:solidFill>
              </a:rPr>
              <a:t>infezioni del sito chirurgico (</a:t>
            </a:r>
            <a:r>
              <a:rPr lang="it-IT" sz="2400" dirty="0" err="1">
                <a:solidFill>
                  <a:schemeClr val="bg1"/>
                </a:solidFill>
              </a:rPr>
              <a:t>surgical</a:t>
            </a:r>
            <a:r>
              <a:rPr lang="it-IT" sz="2400" dirty="0">
                <a:solidFill>
                  <a:schemeClr val="bg1"/>
                </a:solidFill>
              </a:rPr>
              <a:t> site </a:t>
            </a:r>
            <a:r>
              <a:rPr lang="it-IT" sz="2400" dirty="0" err="1">
                <a:solidFill>
                  <a:schemeClr val="bg1"/>
                </a:solidFill>
              </a:rPr>
              <a:t>infections-ssi</a:t>
            </a:r>
            <a:r>
              <a:rPr lang="it-IT" sz="2400" dirty="0">
                <a:solidFill>
                  <a:schemeClr val="bg1"/>
                </a:solidFill>
              </a:rPr>
              <a:t>)  </a:t>
            </a:r>
          </a:p>
          <a:p>
            <a:endParaRPr lang="it-IT" dirty="0"/>
          </a:p>
          <a:p>
            <a:endParaRPr lang="it-IT" dirty="0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CAB806B2-C0EA-6563-5CE2-FD2516D41A58}"/>
              </a:ext>
            </a:extLst>
          </p:cNvPr>
          <p:cNvSpPr/>
          <p:nvPr/>
        </p:nvSpPr>
        <p:spPr>
          <a:xfrm>
            <a:off x="1371599" y="1461247"/>
            <a:ext cx="2384612" cy="2420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it-IT" dirty="0">
                <a:ln>
                  <a:solidFill>
                    <a:schemeClr val="tx1"/>
                  </a:solidFill>
                </a:ln>
              </a:rPr>
              <a:t>&gt;MORBILITA’</a:t>
            </a: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962A6AB6-C1E7-6FC9-5E70-D39327646C75}"/>
              </a:ext>
            </a:extLst>
          </p:cNvPr>
          <p:cNvSpPr/>
          <p:nvPr/>
        </p:nvSpPr>
        <p:spPr>
          <a:xfrm>
            <a:off x="1371599" y="1786563"/>
            <a:ext cx="2384612" cy="2420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it-IT" dirty="0">
                <a:ln>
                  <a:solidFill>
                    <a:schemeClr val="tx1"/>
                  </a:solidFill>
                </a:ln>
              </a:rPr>
              <a:t>&gt;MORTALITA’</a:t>
            </a: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6EBD6DB3-ABA8-BC8D-3207-93D2C1D5ADA5}"/>
              </a:ext>
            </a:extLst>
          </p:cNvPr>
          <p:cNvSpPr/>
          <p:nvPr/>
        </p:nvSpPr>
        <p:spPr>
          <a:xfrm>
            <a:off x="1371599" y="2111879"/>
            <a:ext cx="2384612" cy="2420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it-IT" dirty="0">
                <a:ln>
                  <a:solidFill>
                    <a:schemeClr val="tx1"/>
                  </a:solidFill>
                </a:ln>
              </a:rPr>
              <a:t>&gt;DEGENZA E COSTI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132670F8-360C-C51D-4BB5-CBFD6BF296AB}"/>
              </a:ext>
            </a:extLst>
          </p:cNvPr>
          <p:cNvSpPr txBox="1"/>
          <p:nvPr/>
        </p:nvSpPr>
        <p:spPr>
          <a:xfrm>
            <a:off x="591670" y="3215573"/>
            <a:ext cx="7538677" cy="28050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chemeClr val="bg1"/>
                </a:solidFill>
              </a:rPr>
              <a:t>accurata igiene del paziente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chemeClr val="bg1"/>
                </a:solidFill>
              </a:rPr>
              <a:t>tricotomia nell’immediato </a:t>
            </a:r>
            <a:r>
              <a:rPr lang="it-IT" sz="2400" dirty="0" err="1">
                <a:solidFill>
                  <a:schemeClr val="bg1"/>
                </a:solidFill>
              </a:rPr>
              <a:t>pre</a:t>
            </a:r>
            <a:r>
              <a:rPr lang="it-IT" sz="2400" dirty="0">
                <a:solidFill>
                  <a:schemeClr val="bg1"/>
                </a:solidFill>
              </a:rPr>
              <a:t>-operatorio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chemeClr val="bg1"/>
                </a:solidFill>
              </a:rPr>
              <a:t>adeguata profilassi antibiotica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chemeClr val="bg1"/>
                </a:solidFill>
              </a:rPr>
              <a:t>mantenere il corretto livello glicemico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400" dirty="0" err="1">
                <a:solidFill>
                  <a:schemeClr val="bg1"/>
                </a:solidFill>
              </a:rPr>
              <a:t>normoterapia</a:t>
            </a:r>
            <a:r>
              <a:rPr lang="it-IT" sz="2400" dirty="0">
                <a:solidFill>
                  <a:schemeClr val="bg1"/>
                </a:solidFill>
              </a:rPr>
              <a:t> peri-operatoria</a:t>
            </a:r>
          </a:p>
        </p:txBody>
      </p:sp>
    </p:spTree>
    <p:extLst>
      <p:ext uri="{BB962C8B-B14F-4D97-AF65-F5344CB8AC3E}">
        <p14:creationId xmlns:p14="http://schemas.microsoft.com/office/powerpoint/2010/main" val="1412980311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VTI">
  <a:themeElements>
    <a:clrScheme name="Blu caldo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2167526_TF33476885.potx" id="{67A3B757-088A-4997-AD47-EBBB609AAF73}" vid="{61F4B085-7BC3-43AB-AFF0-C8B68BB76BF9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fa6e671f1cd7e4d96ff9652be322dd5e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4e2496f70b101db0b8013f30a071bbf7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941CA7C-A0BF-44EF-B2E5-7539C3B9B0B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4E879E6-8FFE-4154-8F2A-F7518B89B376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7E0A2CB4-6869-426F-8BC4-A32C90CBE26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283</TotalTime>
  <Words>973</Words>
  <Application>Microsoft Office PowerPoint</Application>
  <PresentationFormat>Widescreen</PresentationFormat>
  <Paragraphs>119</Paragraphs>
  <Slides>18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18</vt:i4>
      </vt:variant>
    </vt:vector>
  </HeadingPairs>
  <TitlesOfParts>
    <vt:vector size="24" baseType="lpstr">
      <vt:lpstr>Arial</vt:lpstr>
      <vt:lpstr>Calibri</vt:lpstr>
      <vt:lpstr>Symbol</vt:lpstr>
      <vt:lpstr>Times New Roman</vt:lpstr>
      <vt:lpstr>Wingdings</vt:lpstr>
      <vt:lpstr>RetrospectVTI</vt:lpstr>
      <vt:lpstr>LINEE GUIDA PER LA PREVENZIONE DELLE ICA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Grazie per l’attenzione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Roma 29-30 aprile Primo Corso ACCADEMIA SICOB Direttori: M. De Luca - M.A. Zappa</dc:title>
  <dc:creator>Eliana Rispoli</dc:creator>
  <cp:lastModifiedBy>Alessia Milone</cp:lastModifiedBy>
  <cp:revision>26</cp:revision>
  <dcterms:created xsi:type="dcterms:W3CDTF">2022-02-27T17:36:31Z</dcterms:created>
  <dcterms:modified xsi:type="dcterms:W3CDTF">2025-10-12T18:41:30Z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